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728" r:id="rId4"/>
  </p:sldMasterIdLst>
  <p:notesMasterIdLst>
    <p:notesMasterId r:id="rId27"/>
  </p:notesMasterIdLst>
  <p:sldIdLst>
    <p:sldId id="256" r:id="rId5"/>
    <p:sldId id="261" r:id="rId6"/>
    <p:sldId id="260" r:id="rId7"/>
    <p:sldId id="280" r:id="rId8"/>
    <p:sldId id="259" r:id="rId9"/>
    <p:sldId id="258" r:id="rId10"/>
    <p:sldId id="257" r:id="rId11"/>
    <p:sldId id="262" r:id="rId12"/>
    <p:sldId id="266" r:id="rId13"/>
    <p:sldId id="264" r:id="rId14"/>
    <p:sldId id="265" r:id="rId15"/>
    <p:sldId id="263" r:id="rId16"/>
    <p:sldId id="268" r:id="rId17"/>
    <p:sldId id="269" r:id="rId18"/>
    <p:sldId id="281" r:id="rId19"/>
    <p:sldId id="270" r:id="rId20"/>
    <p:sldId id="272" r:id="rId21"/>
    <p:sldId id="274" r:id="rId22"/>
    <p:sldId id="277" r:id="rId23"/>
    <p:sldId id="276" r:id="rId24"/>
    <p:sldId id="278" r:id="rId25"/>
    <p:sldId id="279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B1EE479-F4AF-4DBF-9430-07C0209401EE}" v="69" dt="2023-11-01T07:20:28.110"/>
    <p1510:client id="{66802F72-7A1D-4E12-B570-93C7DE0FF00D}" v="63" dt="2023-11-02T09:57:56.901"/>
    <p1510:client id="{74877EC3-AE0A-46D0-B8D3-09151A80B390}" v="5" dt="2023-11-01T07:23:07.109"/>
    <p1510:client id="{757EE319-FC63-4CFA-BEA4-4A4287B7F1A0}" v="131" dt="2023-10-31T13:44:48.592"/>
    <p1510:client id="{C4841CBA-5F15-4DB2-B837-89530136F5EA}" v="4" dt="2023-11-03T07:52:01.910"/>
    <p1510:client id="{C7B3BA3F-7A8B-4C74-9CD3-2A8F8A6F3C4A}" v="49" dt="2023-11-02T09:48:50.054"/>
    <p1510:client id="{D8DA2761-F895-2469-5B52-BE5D4FBCB568}" v="1" dt="2024-01-10T22:43:37.345"/>
    <p1510:client id="{DD66AB25-90FA-40BD-B86E-9A9992DE7F3A}" v="1" dt="2023-11-03T07:35:46.571"/>
    <p1510:client id="{F0791DD2-009B-41B2-B476-02214BCBCCCD}" v="25" dt="2023-10-31T13:49:55.77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Xiaolei Bi" userId="S::xbi@eamv.dk::4defdd0b-eb6b-464a-acc0-49fc44ef47a7" providerId="AD" clId="Web-{F0791DD2-009B-41B2-B476-02214BCBCCCD}"/>
    <pc:docChg chg="addSld modSld">
      <pc:chgData name="Xiaolei Bi" userId="S::xbi@eamv.dk::4defdd0b-eb6b-464a-acc0-49fc44ef47a7" providerId="AD" clId="Web-{F0791DD2-009B-41B2-B476-02214BCBCCCD}" dt="2023-10-31T13:49:55.772" v="21" actId="20577"/>
      <pc:docMkLst>
        <pc:docMk/>
      </pc:docMkLst>
      <pc:sldChg chg="modSp">
        <pc:chgData name="Xiaolei Bi" userId="S::xbi@eamv.dk::4defdd0b-eb6b-464a-acc0-49fc44ef47a7" providerId="AD" clId="Web-{F0791DD2-009B-41B2-B476-02214BCBCCCD}" dt="2023-10-31T13:49:03.474" v="0" actId="20577"/>
        <pc:sldMkLst>
          <pc:docMk/>
          <pc:sldMk cId="3837176729" sldId="277"/>
        </pc:sldMkLst>
        <pc:spChg chg="mod">
          <ac:chgData name="Xiaolei Bi" userId="S::xbi@eamv.dk::4defdd0b-eb6b-464a-acc0-49fc44ef47a7" providerId="AD" clId="Web-{F0791DD2-009B-41B2-B476-02214BCBCCCD}" dt="2023-10-31T13:49:03.474" v="0" actId="20577"/>
          <ac:spMkLst>
            <pc:docMk/>
            <pc:sldMk cId="3837176729" sldId="277"/>
            <ac:spMk id="3" creationId="{BC1550E7-3275-7BB2-55B0-5DE5DC10305A}"/>
          </ac:spMkLst>
        </pc:spChg>
      </pc:sldChg>
      <pc:sldChg chg="modSp new">
        <pc:chgData name="Xiaolei Bi" userId="S::xbi@eamv.dk::4defdd0b-eb6b-464a-acc0-49fc44ef47a7" providerId="AD" clId="Web-{F0791DD2-009B-41B2-B476-02214BCBCCCD}" dt="2023-10-31T13:49:34.053" v="20" actId="20577"/>
        <pc:sldMkLst>
          <pc:docMk/>
          <pc:sldMk cId="2677858400" sldId="278"/>
        </pc:sldMkLst>
        <pc:spChg chg="mod">
          <ac:chgData name="Xiaolei Bi" userId="S::xbi@eamv.dk::4defdd0b-eb6b-464a-acc0-49fc44ef47a7" providerId="AD" clId="Web-{F0791DD2-009B-41B2-B476-02214BCBCCCD}" dt="2023-10-31T13:49:34.053" v="20" actId="20577"/>
          <ac:spMkLst>
            <pc:docMk/>
            <pc:sldMk cId="2677858400" sldId="278"/>
            <ac:spMk id="2" creationId="{9955717C-0972-9344-199E-ED3599342649}"/>
          </ac:spMkLst>
        </pc:spChg>
      </pc:sldChg>
      <pc:sldChg chg="modSp new">
        <pc:chgData name="Xiaolei Bi" userId="S::xbi@eamv.dk::4defdd0b-eb6b-464a-acc0-49fc44ef47a7" providerId="AD" clId="Web-{F0791DD2-009B-41B2-B476-02214BCBCCCD}" dt="2023-10-31T13:49:55.772" v="21" actId="20577"/>
        <pc:sldMkLst>
          <pc:docMk/>
          <pc:sldMk cId="1254139293" sldId="279"/>
        </pc:sldMkLst>
        <pc:spChg chg="mod">
          <ac:chgData name="Xiaolei Bi" userId="S::xbi@eamv.dk::4defdd0b-eb6b-464a-acc0-49fc44ef47a7" providerId="AD" clId="Web-{F0791DD2-009B-41B2-B476-02214BCBCCCD}" dt="2023-10-31T13:49:55.772" v="21" actId="20577"/>
          <ac:spMkLst>
            <pc:docMk/>
            <pc:sldMk cId="1254139293" sldId="279"/>
            <ac:spMk id="2" creationId="{2A4D8B63-A561-E12E-4BAC-01548C45F429}"/>
          </ac:spMkLst>
        </pc:spChg>
      </pc:sldChg>
    </pc:docChg>
  </pc:docChgLst>
  <pc:docChgLst>
    <pc:chgData name="Xiaolei Bi" userId="S::xbi@eamv.dk::4defdd0b-eb6b-464a-acc0-49fc44ef47a7" providerId="AD" clId="Web-{66802F72-7A1D-4E12-B570-93C7DE0FF00D}"/>
    <pc:docChg chg="modSld">
      <pc:chgData name="Xiaolei Bi" userId="S::xbi@eamv.dk::4defdd0b-eb6b-464a-acc0-49fc44ef47a7" providerId="AD" clId="Web-{66802F72-7A1D-4E12-B570-93C7DE0FF00D}" dt="2023-11-02T09:57:56.901" v="38" actId="20577"/>
      <pc:docMkLst>
        <pc:docMk/>
      </pc:docMkLst>
      <pc:sldChg chg="addSp delSp modSp">
        <pc:chgData name="Xiaolei Bi" userId="S::xbi@eamv.dk::4defdd0b-eb6b-464a-acc0-49fc44ef47a7" providerId="AD" clId="Web-{66802F72-7A1D-4E12-B570-93C7DE0FF00D}" dt="2023-11-02T09:57:11.556" v="36" actId="20577"/>
        <pc:sldMkLst>
          <pc:docMk/>
          <pc:sldMk cId="3010004753" sldId="263"/>
        </pc:sldMkLst>
        <pc:spChg chg="mod">
          <ac:chgData name="Xiaolei Bi" userId="S::xbi@eamv.dk::4defdd0b-eb6b-464a-acc0-49fc44ef47a7" providerId="AD" clId="Web-{66802F72-7A1D-4E12-B570-93C7DE0FF00D}" dt="2023-11-02T09:57:11.556" v="36" actId="20577"/>
          <ac:spMkLst>
            <pc:docMk/>
            <pc:sldMk cId="3010004753" sldId="263"/>
            <ac:spMk id="2" creationId="{DE536A30-B8AF-5406-9335-1EE58471CA95}"/>
          </ac:spMkLst>
        </pc:spChg>
        <pc:spChg chg="add del mod">
          <ac:chgData name="Xiaolei Bi" userId="S::xbi@eamv.dk::4defdd0b-eb6b-464a-acc0-49fc44ef47a7" providerId="AD" clId="Web-{66802F72-7A1D-4E12-B570-93C7DE0FF00D}" dt="2023-11-02T09:56:06.992" v="14"/>
          <ac:spMkLst>
            <pc:docMk/>
            <pc:sldMk cId="3010004753" sldId="263"/>
            <ac:spMk id="3" creationId="{7725B4BD-D707-EFBC-16FB-B445A94A1672}"/>
          </ac:spMkLst>
        </pc:spChg>
        <pc:spChg chg="add del mod">
          <ac:chgData name="Xiaolei Bi" userId="S::xbi@eamv.dk::4defdd0b-eb6b-464a-acc0-49fc44ef47a7" providerId="AD" clId="Web-{66802F72-7A1D-4E12-B570-93C7DE0FF00D}" dt="2023-11-02T09:56:24.805" v="18"/>
          <ac:spMkLst>
            <pc:docMk/>
            <pc:sldMk cId="3010004753" sldId="263"/>
            <ac:spMk id="8" creationId="{0A948766-A3D8-DC5E-870B-D318F6EE66D8}"/>
          </ac:spMkLst>
        </pc:spChg>
        <pc:graphicFrameChg chg="add mod modGraphic">
          <ac:chgData name="Xiaolei Bi" userId="S::xbi@eamv.dk::4defdd0b-eb6b-464a-acc0-49fc44ef47a7" providerId="AD" clId="Web-{66802F72-7A1D-4E12-B570-93C7DE0FF00D}" dt="2023-11-02T09:56:50.165" v="21"/>
          <ac:graphicFrameMkLst>
            <pc:docMk/>
            <pc:sldMk cId="3010004753" sldId="263"/>
            <ac:graphicFrameMk id="7" creationId="{70A61C41-0807-C5D0-EDFB-FDA6F0868D10}"/>
          </ac:graphicFrameMkLst>
        </pc:graphicFrameChg>
        <pc:picChg chg="del">
          <ac:chgData name="Xiaolei Bi" userId="S::xbi@eamv.dk::4defdd0b-eb6b-464a-acc0-49fc44ef47a7" providerId="AD" clId="Web-{66802F72-7A1D-4E12-B570-93C7DE0FF00D}" dt="2023-11-02T09:55:04.866" v="0"/>
          <ac:picMkLst>
            <pc:docMk/>
            <pc:sldMk cId="3010004753" sldId="263"/>
            <ac:picMk id="4" creationId="{06476F28-3835-0440-E38E-C873364EE97D}"/>
          </ac:picMkLst>
        </pc:picChg>
        <pc:picChg chg="del">
          <ac:chgData name="Xiaolei Bi" userId="S::xbi@eamv.dk::4defdd0b-eb6b-464a-acc0-49fc44ef47a7" providerId="AD" clId="Web-{66802F72-7A1D-4E12-B570-93C7DE0FF00D}" dt="2023-11-02T09:55:04.866" v="1"/>
          <ac:picMkLst>
            <pc:docMk/>
            <pc:sldMk cId="3010004753" sldId="263"/>
            <ac:picMk id="5" creationId="{D4557A8C-A8D4-6381-FB1A-BD104870B3D0}"/>
          </ac:picMkLst>
        </pc:picChg>
      </pc:sldChg>
      <pc:sldChg chg="modSp">
        <pc:chgData name="Xiaolei Bi" userId="S::xbi@eamv.dk::4defdd0b-eb6b-464a-acc0-49fc44ef47a7" providerId="AD" clId="Web-{66802F72-7A1D-4E12-B570-93C7DE0FF00D}" dt="2023-11-02T09:57:45.619" v="37" actId="20577"/>
        <pc:sldMkLst>
          <pc:docMk/>
          <pc:sldMk cId="3580096736" sldId="276"/>
        </pc:sldMkLst>
        <pc:spChg chg="mod">
          <ac:chgData name="Xiaolei Bi" userId="S::xbi@eamv.dk::4defdd0b-eb6b-464a-acc0-49fc44ef47a7" providerId="AD" clId="Web-{66802F72-7A1D-4E12-B570-93C7DE0FF00D}" dt="2023-11-02T09:57:45.619" v="37" actId="20577"/>
          <ac:spMkLst>
            <pc:docMk/>
            <pc:sldMk cId="3580096736" sldId="276"/>
            <ac:spMk id="3" creationId="{AD13D0E5-7339-B588-9266-FDADB7B70DA3}"/>
          </ac:spMkLst>
        </pc:spChg>
      </pc:sldChg>
      <pc:sldChg chg="modSp">
        <pc:chgData name="Xiaolei Bi" userId="S::xbi@eamv.dk::4defdd0b-eb6b-464a-acc0-49fc44ef47a7" providerId="AD" clId="Web-{66802F72-7A1D-4E12-B570-93C7DE0FF00D}" dt="2023-11-02T09:57:56.901" v="38" actId="20577"/>
        <pc:sldMkLst>
          <pc:docMk/>
          <pc:sldMk cId="1254139293" sldId="279"/>
        </pc:sldMkLst>
        <pc:spChg chg="mod">
          <ac:chgData name="Xiaolei Bi" userId="S::xbi@eamv.dk::4defdd0b-eb6b-464a-acc0-49fc44ef47a7" providerId="AD" clId="Web-{66802F72-7A1D-4E12-B570-93C7DE0FF00D}" dt="2023-11-02T09:57:56.901" v="38" actId="20577"/>
          <ac:spMkLst>
            <pc:docMk/>
            <pc:sldMk cId="1254139293" sldId="279"/>
            <ac:spMk id="2" creationId="{2A4D8B63-A561-E12E-4BAC-01548C45F429}"/>
          </ac:spMkLst>
        </pc:spChg>
      </pc:sldChg>
    </pc:docChg>
  </pc:docChgLst>
  <pc:docChgLst>
    <pc:chgData name="Xiaolei Bi" userId="S::xbi@eamv.dk::4defdd0b-eb6b-464a-acc0-49fc44ef47a7" providerId="AD" clId="Web-{757EE319-FC63-4CFA-BEA4-4A4287B7F1A0}"/>
    <pc:docChg chg="addSld delSld modSld sldOrd addMainMaster delMainMaster modMainMaster">
      <pc:chgData name="Xiaolei Bi" userId="S::xbi@eamv.dk::4defdd0b-eb6b-464a-acc0-49fc44ef47a7" providerId="AD" clId="Web-{757EE319-FC63-4CFA-BEA4-4A4287B7F1A0}" dt="2023-10-31T13:44:47.764" v="122" actId="20577"/>
      <pc:docMkLst>
        <pc:docMk/>
      </pc:docMkLst>
      <pc:sldChg chg="modSp mod modClrScheme chgLayout">
        <pc:chgData name="Xiaolei Bi" userId="S::xbi@eamv.dk::4defdd0b-eb6b-464a-acc0-49fc44ef47a7" providerId="AD" clId="Web-{757EE319-FC63-4CFA-BEA4-4A4287B7F1A0}" dt="2023-10-31T13:28:18.332" v="70" actId="20577"/>
        <pc:sldMkLst>
          <pc:docMk/>
          <pc:sldMk cId="109857222" sldId="256"/>
        </pc:sldMkLst>
        <pc:spChg chg="mod ord">
          <ac:chgData name="Xiaolei Bi" userId="S::xbi@eamv.dk::4defdd0b-eb6b-464a-acc0-49fc44ef47a7" providerId="AD" clId="Web-{757EE319-FC63-4CFA-BEA4-4A4287B7F1A0}" dt="2023-10-31T13:28:10.129" v="62" actId="20577"/>
          <ac:spMkLst>
            <pc:docMk/>
            <pc:sldMk cId="109857222" sldId="256"/>
            <ac:spMk id="2" creationId="{00000000-0000-0000-0000-000000000000}"/>
          </ac:spMkLst>
        </pc:spChg>
        <pc:spChg chg="mod ord">
          <ac:chgData name="Xiaolei Bi" userId="S::xbi@eamv.dk::4defdd0b-eb6b-464a-acc0-49fc44ef47a7" providerId="AD" clId="Web-{757EE319-FC63-4CFA-BEA4-4A4287B7F1A0}" dt="2023-10-31T13:28:18.332" v="70" actId="20577"/>
          <ac:spMkLst>
            <pc:docMk/>
            <pc:sldMk cId="109857222" sldId="256"/>
            <ac:spMk id="3" creationId="{00000000-0000-0000-0000-000000000000}"/>
          </ac:spMkLst>
        </pc:spChg>
      </pc:sldChg>
      <pc:sldChg chg="addSp delSp modSp add mod setBg modClrScheme setClrOvrMap chgLayout">
        <pc:chgData name="Xiaolei Bi" userId="S::xbi@eamv.dk::4defdd0b-eb6b-464a-acc0-49fc44ef47a7" providerId="AD" clId="Web-{757EE319-FC63-4CFA-BEA4-4A4287B7F1A0}" dt="2023-10-31T13:27:34.895" v="57"/>
        <pc:sldMkLst>
          <pc:docMk/>
          <pc:sldMk cId="4133235518" sldId="257"/>
        </pc:sldMkLst>
        <pc:spChg chg="add del">
          <ac:chgData name="Xiaolei Bi" userId="S::xbi@eamv.dk::4defdd0b-eb6b-464a-acc0-49fc44ef47a7" providerId="AD" clId="Web-{757EE319-FC63-4CFA-BEA4-4A4287B7F1A0}" dt="2023-10-31T13:20:28.881" v="25"/>
          <ac:spMkLst>
            <pc:docMk/>
            <pc:sldMk cId="4133235518" sldId="257"/>
            <ac:spMk id="7" creationId="{F3060C83-F051-4F0E-ABAD-AA0DFC48B218}"/>
          </ac:spMkLst>
        </pc:spChg>
        <pc:spChg chg="add del">
          <ac:chgData name="Xiaolei Bi" userId="S::xbi@eamv.dk::4defdd0b-eb6b-464a-acc0-49fc44ef47a7" providerId="AD" clId="Web-{757EE319-FC63-4CFA-BEA4-4A4287B7F1A0}" dt="2023-10-31T13:20:28.881" v="25"/>
          <ac:spMkLst>
            <pc:docMk/>
            <pc:sldMk cId="4133235518" sldId="257"/>
            <ac:spMk id="9" creationId="{83C98ABE-055B-441F-B07E-44F97F083C39}"/>
          </ac:spMkLst>
        </pc:spChg>
        <pc:spChg chg="add del">
          <ac:chgData name="Xiaolei Bi" userId="S::xbi@eamv.dk::4defdd0b-eb6b-464a-acc0-49fc44ef47a7" providerId="AD" clId="Web-{757EE319-FC63-4CFA-BEA4-4A4287B7F1A0}" dt="2023-10-31T13:20:28.881" v="25"/>
          <ac:spMkLst>
            <pc:docMk/>
            <pc:sldMk cId="4133235518" sldId="257"/>
            <ac:spMk id="11" creationId="{29FDB030-9B49-4CED-8CCD-4D99382388AC}"/>
          </ac:spMkLst>
        </pc:spChg>
        <pc:spChg chg="add del">
          <ac:chgData name="Xiaolei Bi" userId="S::xbi@eamv.dk::4defdd0b-eb6b-464a-acc0-49fc44ef47a7" providerId="AD" clId="Web-{757EE319-FC63-4CFA-BEA4-4A4287B7F1A0}" dt="2023-10-31T13:20:28.881" v="25"/>
          <ac:spMkLst>
            <pc:docMk/>
            <pc:sldMk cId="4133235518" sldId="257"/>
            <ac:spMk id="13" creationId="{3783CA14-24A1-485C-8B30-D6A5D87987AD}"/>
          </ac:spMkLst>
        </pc:spChg>
        <pc:spChg chg="add del">
          <ac:chgData name="Xiaolei Bi" userId="S::xbi@eamv.dk::4defdd0b-eb6b-464a-acc0-49fc44ef47a7" providerId="AD" clId="Web-{757EE319-FC63-4CFA-BEA4-4A4287B7F1A0}" dt="2023-10-31T13:20:28.881" v="25"/>
          <ac:spMkLst>
            <pc:docMk/>
            <pc:sldMk cId="4133235518" sldId="257"/>
            <ac:spMk id="15" creationId="{9A97C86A-04D6-40F7-AE84-31AB43E6A846}"/>
          </ac:spMkLst>
        </pc:spChg>
        <pc:spChg chg="add del">
          <ac:chgData name="Xiaolei Bi" userId="S::xbi@eamv.dk::4defdd0b-eb6b-464a-acc0-49fc44ef47a7" providerId="AD" clId="Web-{757EE319-FC63-4CFA-BEA4-4A4287B7F1A0}" dt="2023-10-31T13:20:28.881" v="25"/>
          <ac:spMkLst>
            <pc:docMk/>
            <pc:sldMk cId="4133235518" sldId="257"/>
            <ac:spMk id="17" creationId="{FF9F2414-84E8-453E-B1F3-389FDE8192D9}"/>
          </ac:spMkLst>
        </pc:spChg>
        <pc:spChg chg="add del">
          <ac:chgData name="Xiaolei Bi" userId="S::xbi@eamv.dk::4defdd0b-eb6b-464a-acc0-49fc44ef47a7" providerId="AD" clId="Web-{757EE319-FC63-4CFA-BEA4-4A4287B7F1A0}" dt="2023-10-31T13:20:28.881" v="25"/>
          <ac:spMkLst>
            <pc:docMk/>
            <pc:sldMk cId="4133235518" sldId="257"/>
            <ac:spMk id="19" creationId="{3ECA69A1-7536-43AC-85EF-C7106179F5ED}"/>
          </ac:spMkLst>
        </pc:spChg>
        <pc:grpChg chg="add mod">
          <ac:chgData name="Xiaolei Bi" userId="S::xbi@eamv.dk::4defdd0b-eb6b-464a-acc0-49fc44ef47a7" providerId="AD" clId="Web-{757EE319-FC63-4CFA-BEA4-4A4287B7F1A0}" dt="2023-10-31T13:20:28.881" v="25"/>
          <ac:grpSpMkLst>
            <pc:docMk/>
            <pc:sldMk cId="4133235518" sldId="257"/>
            <ac:grpSpMk id="5" creationId="{D5E6AFFD-9BA7-E59D-A023-84DB5F159345}"/>
          </ac:grpSpMkLst>
        </pc:grpChg>
        <pc:picChg chg="add del mod">
          <ac:chgData name="Xiaolei Bi" userId="S::xbi@eamv.dk::4defdd0b-eb6b-464a-acc0-49fc44ef47a7" providerId="AD" clId="Web-{757EE319-FC63-4CFA-BEA4-4A4287B7F1A0}" dt="2023-10-31T13:19:48.444" v="17"/>
          <ac:picMkLst>
            <pc:docMk/>
            <pc:sldMk cId="4133235518" sldId="257"/>
            <ac:picMk id="2" creationId="{3F32AE37-5221-85AB-36D5-03E56493540F}"/>
          </ac:picMkLst>
        </pc:picChg>
        <pc:picChg chg="add mod">
          <ac:chgData name="Xiaolei Bi" userId="S::xbi@eamv.dk::4defdd0b-eb6b-464a-acc0-49fc44ef47a7" providerId="AD" clId="Web-{757EE319-FC63-4CFA-BEA4-4A4287B7F1A0}" dt="2023-10-31T13:20:02.194" v="19" actId="1076"/>
          <ac:picMkLst>
            <pc:docMk/>
            <pc:sldMk cId="4133235518" sldId="257"/>
            <ac:picMk id="3" creationId="{F3B496FF-6F62-B3E1-7552-D3446AF34D06}"/>
          </ac:picMkLst>
        </pc:picChg>
        <pc:picChg chg="add mod">
          <ac:chgData name="Xiaolei Bi" userId="S::xbi@eamv.dk::4defdd0b-eb6b-464a-acc0-49fc44ef47a7" providerId="AD" clId="Web-{757EE319-FC63-4CFA-BEA4-4A4287B7F1A0}" dt="2023-10-31T13:20:14.256" v="21" actId="1076"/>
          <ac:picMkLst>
            <pc:docMk/>
            <pc:sldMk cId="4133235518" sldId="257"/>
            <ac:picMk id="4" creationId="{B037B5CA-4997-F08F-C6B6-7E32733DADE5}"/>
          </ac:picMkLst>
        </pc:picChg>
        <pc:picChg chg="del">
          <ac:chgData name="Xiaolei Bi" userId="S::xbi@eamv.dk::4defdd0b-eb6b-464a-acc0-49fc44ef47a7" providerId="AD" clId="Web-{757EE319-FC63-4CFA-BEA4-4A4287B7F1A0}" dt="2023-10-31T13:19:21.585" v="14"/>
          <ac:picMkLst>
            <pc:docMk/>
            <pc:sldMk cId="4133235518" sldId="257"/>
            <ac:picMk id="1026" creationId="{B736652C-8223-20F9-EA21-11C788E8AEA3}"/>
          </ac:picMkLst>
        </pc:picChg>
      </pc:sldChg>
      <pc:sldChg chg="modSp add mod modClrScheme chgLayout">
        <pc:chgData name="Xiaolei Bi" userId="S::xbi@eamv.dk::4defdd0b-eb6b-464a-acc0-49fc44ef47a7" providerId="AD" clId="Web-{757EE319-FC63-4CFA-BEA4-4A4287B7F1A0}" dt="2023-10-31T13:44:12.483" v="110" actId="20577"/>
        <pc:sldMkLst>
          <pc:docMk/>
          <pc:sldMk cId="1835937532" sldId="258"/>
        </pc:sldMkLst>
        <pc:spChg chg="mod ord">
          <ac:chgData name="Xiaolei Bi" userId="S::xbi@eamv.dk::4defdd0b-eb6b-464a-acc0-49fc44ef47a7" providerId="AD" clId="Web-{757EE319-FC63-4CFA-BEA4-4A4287B7F1A0}" dt="2023-10-31T13:27:34.895" v="57"/>
          <ac:spMkLst>
            <pc:docMk/>
            <pc:sldMk cId="1835937532" sldId="258"/>
            <ac:spMk id="2" creationId="{97AA9C53-3C33-4CA5-BCA2-6CCFA24A7FF9}"/>
          </ac:spMkLst>
        </pc:spChg>
        <pc:spChg chg="mod ord">
          <ac:chgData name="Xiaolei Bi" userId="S::xbi@eamv.dk::4defdd0b-eb6b-464a-acc0-49fc44ef47a7" providerId="AD" clId="Web-{757EE319-FC63-4CFA-BEA4-4A4287B7F1A0}" dt="2023-10-31T13:44:12.483" v="110" actId="20577"/>
          <ac:spMkLst>
            <pc:docMk/>
            <pc:sldMk cId="1835937532" sldId="258"/>
            <ac:spMk id="3" creationId="{2F6DBC2B-D03B-40BD-BBFF-1892931013B8}"/>
          </ac:spMkLst>
        </pc:spChg>
      </pc:sldChg>
      <pc:sldChg chg="modSp add mod modClrScheme chgLayout">
        <pc:chgData name="Xiaolei Bi" userId="S::xbi@eamv.dk::4defdd0b-eb6b-464a-acc0-49fc44ef47a7" providerId="AD" clId="Web-{757EE319-FC63-4CFA-BEA4-4A4287B7F1A0}" dt="2023-10-31T13:27:34.895" v="57"/>
        <pc:sldMkLst>
          <pc:docMk/>
          <pc:sldMk cId="3282393577" sldId="259"/>
        </pc:sldMkLst>
        <pc:spChg chg="mod ord">
          <ac:chgData name="Xiaolei Bi" userId="S::xbi@eamv.dk::4defdd0b-eb6b-464a-acc0-49fc44ef47a7" providerId="AD" clId="Web-{757EE319-FC63-4CFA-BEA4-4A4287B7F1A0}" dt="2023-10-31T13:27:34.895" v="57"/>
          <ac:spMkLst>
            <pc:docMk/>
            <pc:sldMk cId="3282393577" sldId="259"/>
            <ac:spMk id="2" creationId="{2DF602BC-4236-40A6-BB0E-B3711F299C94}"/>
          </ac:spMkLst>
        </pc:spChg>
      </pc:sldChg>
      <pc:sldChg chg="modSp add mod modClrScheme chgLayout">
        <pc:chgData name="Xiaolei Bi" userId="S::xbi@eamv.dk::4defdd0b-eb6b-464a-acc0-49fc44ef47a7" providerId="AD" clId="Web-{757EE319-FC63-4CFA-BEA4-4A4287B7F1A0}" dt="2023-10-31T13:43:44.592" v="104" actId="20577"/>
        <pc:sldMkLst>
          <pc:docMk/>
          <pc:sldMk cId="1476016420" sldId="260"/>
        </pc:sldMkLst>
        <pc:spChg chg="mod ord">
          <ac:chgData name="Xiaolei Bi" userId="S::xbi@eamv.dk::4defdd0b-eb6b-464a-acc0-49fc44ef47a7" providerId="AD" clId="Web-{757EE319-FC63-4CFA-BEA4-4A4287B7F1A0}" dt="2023-10-31T13:27:34.895" v="57"/>
          <ac:spMkLst>
            <pc:docMk/>
            <pc:sldMk cId="1476016420" sldId="260"/>
            <ac:spMk id="2" creationId="{DC6AFCDE-AC4C-423A-8C77-977C532EDB31}"/>
          </ac:spMkLst>
        </pc:spChg>
        <pc:spChg chg="mod ord">
          <ac:chgData name="Xiaolei Bi" userId="S::xbi@eamv.dk::4defdd0b-eb6b-464a-acc0-49fc44ef47a7" providerId="AD" clId="Web-{757EE319-FC63-4CFA-BEA4-4A4287B7F1A0}" dt="2023-10-31T13:43:44.592" v="104" actId="20577"/>
          <ac:spMkLst>
            <pc:docMk/>
            <pc:sldMk cId="1476016420" sldId="260"/>
            <ac:spMk id="3" creationId="{01C8D085-96F7-44E7-A261-F63B93C8E40F}"/>
          </ac:spMkLst>
        </pc:spChg>
      </pc:sldChg>
      <pc:sldChg chg="delSp modSp add mod modClrScheme delDesignElem chgLayout">
        <pc:chgData name="Xiaolei Bi" userId="S::xbi@eamv.dk::4defdd0b-eb6b-464a-acc0-49fc44ef47a7" providerId="AD" clId="Web-{757EE319-FC63-4CFA-BEA4-4A4287B7F1A0}" dt="2023-10-31T13:27:34.895" v="57"/>
        <pc:sldMkLst>
          <pc:docMk/>
          <pc:sldMk cId="2471739931" sldId="261"/>
        </pc:sldMkLst>
        <pc:spChg chg="mod ord">
          <ac:chgData name="Xiaolei Bi" userId="S::xbi@eamv.dk::4defdd0b-eb6b-464a-acc0-49fc44ef47a7" providerId="AD" clId="Web-{757EE319-FC63-4CFA-BEA4-4A4287B7F1A0}" dt="2023-10-31T13:27:34.895" v="57"/>
          <ac:spMkLst>
            <pc:docMk/>
            <pc:sldMk cId="2471739931" sldId="261"/>
            <ac:spMk id="2" creationId="{BFC1A852-B448-5243-9407-4CACCEC255C0}"/>
          </ac:spMkLst>
        </pc:spChg>
        <pc:spChg chg="mod ord">
          <ac:chgData name="Xiaolei Bi" userId="S::xbi@eamv.dk::4defdd0b-eb6b-464a-acc0-49fc44ef47a7" providerId="AD" clId="Web-{757EE319-FC63-4CFA-BEA4-4A4287B7F1A0}" dt="2023-10-31T13:27:34.895" v="57"/>
          <ac:spMkLst>
            <pc:docMk/>
            <pc:sldMk cId="2471739931" sldId="261"/>
            <ac:spMk id="3" creationId="{06DEB181-D51F-B842-ACC3-3526FE537CEF}"/>
          </ac:spMkLst>
        </pc:spChg>
        <pc:spChg chg="del">
          <ac:chgData name="Xiaolei Bi" userId="S::xbi@eamv.dk::4defdd0b-eb6b-464a-acc0-49fc44ef47a7" providerId="AD" clId="Web-{757EE319-FC63-4CFA-BEA4-4A4287B7F1A0}" dt="2023-10-31T13:27:34.895" v="57"/>
          <ac:spMkLst>
            <pc:docMk/>
            <pc:sldMk cId="2471739931" sldId="261"/>
            <ac:spMk id="9" creationId="{2C61293E-6EBE-43EF-A52C-9BEBFD7679D4}"/>
          </ac:spMkLst>
        </pc:spChg>
        <pc:spChg chg="del">
          <ac:chgData name="Xiaolei Bi" userId="S::xbi@eamv.dk::4defdd0b-eb6b-464a-acc0-49fc44ef47a7" providerId="AD" clId="Web-{757EE319-FC63-4CFA-BEA4-4A4287B7F1A0}" dt="2023-10-31T13:27:34.895" v="57"/>
          <ac:spMkLst>
            <pc:docMk/>
            <pc:sldMk cId="2471739931" sldId="261"/>
            <ac:spMk id="11" creationId="{21540236-BFD5-4A9D-8840-4703E7F76825}"/>
          </ac:spMkLst>
        </pc:spChg>
      </pc:sldChg>
      <pc:sldChg chg="modSp new mod modClrScheme chgLayout">
        <pc:chgData name="Xiaolei Bi" userId="S::xbi@eamv.dk::4defdd0b-eb6b-464a-acc0-49fc44ef47a7" providerId="AD" clId="Web-{757EE319-FC63-4CFA-BEA4-4A4287B7F1A0}" dt="2023-10-31T13:44:47.764" v="122" actId="20577"/>
        <pc:sldMkLst>
          <pc:docMk/>
          <pc:sldMk cId="1773489721" sldId="262"/>
        </pc:sldMkLst>
        <pc:spChg chg="mod ord">
          <ac:chgData name="Xiaolei Bi" userId="S::xbi@eamv.dk::4defdd0b-eb6b-464a-acc0-49fc44ef47a7" providerId="AD" clId="Web-{757EE319-FC63-4CFA-BEA4-4A4287B7F1A0}" dt="2023-10-31T13:44:47.764" v="122" actId="20577"/>
          <ac:spMkLst>
            <pc:docMk/>
            <pc:sldMk cId="1773489721" sldId="262"/>
            <ac:spMk id="2" creationId="{DDEB2C99-43F4-5EB5-181A-6A34838B4953}"/>
          </ac:spMkLst>
        </pc:spChg>
        <pc:spChg chg="mod ord">
          <ac:chgData name="Xiaolei Bi" userId="S::xbi@eamv.dk::4defdd0b-eb6b-464a-acc0-49fc44ef47a7" providerId="AD" clId="Web-{757EE319-FC63-4CFA-BEA4-4A4287B7F1A0}" dt="2023-10-31T13:27:34.895" v="57"/>
          <ac:spMkLst>
            <pc:docMk/>
            <pc:sldMk cId="1773489721" sldId="262"/>
            <ac:spMk id="3" creationId="{25BCAFA8-EE50-F18E-D393-ACC9152D006B}"/>
          </ac:spMkLst>
        </pc:spChg>
      </pc:sldChg>
      <pc:sldChg chg="delSp modSp add mod modClrScheme delDesignElem chgLayout">
        <pc:chgData name="Xiaolei Bi" userId="S::xbi@eamv.dk::4defdd0b-eb6b-464a-acc0-49fc44ef47a7" providerId="AD" clId="Web-{757EE319-FC63-4CFA-BEA4-4A4287B7F1A0}" dt="2023-10-31T13:27:34.895" v="57"/>
        <pc:sldMkLst>
          <pc:docMk/>
          <pc:sldMk cId="3010004753" sldId="263"/>
        </pc:sldMkLst>
        <pc:spChg chg="mod ord">
          <ac:chgData name="Xiaolei Bi" userId="S::xbi@eamv.dk::4defdd0b-eb6b-464a-acc0-49fc44ef47a7" providerId="AD" clId="Web-{757EE319-FC63-4CFA-BEA4-4A4287B7F1A0}" dt="2023-10-31T13:27:34.895" v="57"/>
          <ac:spMkLst>
            <pc:docMk/>
            <pc:sldMk cId="3010004753" sldId="263"/>
            <ac:spMk id="2" creationId="{DE536A30-B8AF-5406-9335-1EE58471CA95}"/>
          </ac:spMkLst>
        </pc:spChg>
        <pc:spChg chg="del">
          <ac:chgData name="Xiaolei Bi" userId="S::xbi@eamv.dk::4defdd0b-eb6b-464a-acc0-49fc44ef47a7" providerId="AD" clId="Web-{757EE319-FC63-4CFA-BEA4-4A4287B7F1A0}" dt="2023-10-31T13:27:34.895" v="57"/>
          <ac:spMkLst>
            <pc:docMk/>
            <pc:sldMk cId="3010004753" sldId="263"/>
            <ac:spMk id="10" creationId="{E79A3507-B950-4DC9-83FA-681D18DB6292}"/>
          </ac:spMkLst>
        </pc:spChg>
        <pc:spChg chg="del">
          <ac:chgData name="Xiaolei Bi" userId="S::xbi@eamv.dk::4defdd0b-eb6b-464a-acc0-49fc44ef47a7" providerId="AD" clId="Web-{757EE319-FC63-4CFA-BEA4-4A4287B7F1A0}" dt="2023-10-31T13:27:34.895" v="57"/>
          <ac:spMkLst>
            <pc:docMk/>
            <pc:sldMk cId="3010004753" sldId="263"/>
            <ac:spMk id="14" creationId="{DC72DD6E-CF37-4BDC-8738-051CC6E9A1B8}"/>
          </ac:spMkLst>
        </pc:spChg>
        <pc:picChg chg="del">
          <ac:chgData name="Xiaolei Bi" userId="S::xbi@eamv.dk::4defdd0b-eb6b-464a-acc0-49fc44ef47a7" providerId="AD" clId="Web-{757EE319-FC63-4CFA-BEA4-4A4287B7F1A0}" dt="2023-10-31T13:27:34.895" v="57"/>
          <ac:picMkLst>
            <pc:docMk/>
            <pc:sldMk cId="3010004753" sldId="263"/>
            <ac:picMk id="12" creationId="{E6D82619-77CA-45D8-B905-87DC658D145C}"/>
          </ac:picMkLst>
        </pc:picChg>
      </pc:sldChg>
      <pc:sldChg chg="modSp add mod modClrScheme chgLayout">
        <pc:chgData name="Xiaolei Bi" userId="S::xbi@eamv.dk::4defdd0b-eb6b-464a-acc0-49fc44ef47a7" providerId="AD" clId="Web-{757EE319-FC63-4CFA-BEA4-4A4287B7F1A0}" dt="2023-10-31T13:27:34.895" v="57"/>
        <pc:sldMkLst>
          <pc:docMk/>
          <pc:sldMk cId="2867254727" sldId="264"/>
        </pc:sldMkLst>
        <pc:spChg chg="mod ord">
          <ac:chgData name="Xiaolei Bi" userId="S::xbi@eamv.dk::4defdd0b-eb6b-464a-acc0-49fc44ef47a7" providerId="AD" clId="Web-{757EE319-FC63-4CFA-BEA4-4A4287B7F1A0}" dt="2023-10-31T13:27:34.895" v="57"/>
          <ac:spMkLst>
            <pc:docMk/>
            <pc:sldMk cId="2867254727" sldId="264"/>
            <ac:spMk id="3" creationId="{E5932411-49A1-BAA1-3508-964976C291C7}"/>
          </ac:spMkLst>
        </pc:spChg>
      </pc:sldChg>
      <pc:sldChg chg="modSp add mod modClrScheme chgLayout">
        <pc:chgData name="Xiaolei Bi" userId="S::xbi@eamv.dk::4defdd0b-eb6b-464a-acc0-49fc44ef47a7" providerId="AD" clId="Web-{757EE319-FC63-4CFA-BEA4-4A4287B7F1A0}" dt="2023-10-31T13:27:34.895" v="57"/>
        <pc:sldMkLst>
          <pc:docMk/>
          <pc:sldMk cId="3569656474" sldId="265"/>
        </pc:sldMkLst>
        <pc:spChg chg="mod ord">
          <ac:chgData name="Xiaolei Bi" userId="S::xbi@eamv.dk::4defdd0b-eb6b-464a-acc0-49fc44ef47a7" providerId="AD" clId="Web-{757EE319-FC63-4CFA-BEA4-4A4287B7F1A0}" dt="2023-10-31T13:27:34.895" v="57"/>
          <ac:spMkLst>
            <pc:docMk/>
            <pc:sldMk cId="3569656474" sldId="265"/>
            <ac:spMk id="2" creationId="{67D349F4-19A9-444B-9EA3-D3FBD8010840}"/>
          </ac:spMkLst>
        </pc:spChg>
        <pc:spChg chg="mod ord">
          <ac:chgData name="Xiaolei Bi" userId="S::xbi@eamv.dk::4defdd0b-eb6b-464a-acc0-49fc44ef47a7" providerId="AD" clId="Web-{757EE319-FC63-4CFA-BEA4-4A4287B7F1A0}" dt="2023-10-31T13:27:34.895" v="57"/>
          <ac:spMkLst>
            <pc:docMk/>
            <pc:sldMk cId="3569656474" sldId="265"/>
            <ac:spMk id="3" creationId="{0DA6B9E8-5F99-446B-88E8-FC888C19793E}"/>
          </ac:spMkLst>
        </pc:spChg>
      </pc:sldChg>
      <pc:sldChg chg="modSp add mod modClrScheme chgLayout">
        <pc:chgData name="Xiaolei Bi" userId="S::xbi@eamv.dk::4defdd0b-eb6b-464a-acc0-49fc44ef47a7" providerId="AD" clId="Web-{757EE319-FC63-4CFA-BEA4-4A4287B7F1A0}" dt="2023-10-31T13:27:34.895" v="57"/>
        <pc:sldMkLst>
          <pc:docMk/>
          <pc:sldMk cId="277398509" sldId="266"/>
        </pc:sldMkLst>
        <pc:spChg chg="mod ord">
          <ac:chgData name="Xiaolei Bi" userId="S::xbi@eamv.dk::4defdd0b-eb6b-464a-acc0-49fc44ef47a7" providerId="AD" clId="Web-{757EE319-FC63-4CFA-BEA4-4A4287B7F1A0}" dt="2023-10-31T13:27:34.895" v="57"/>
          <ac:spMkLst>
            <pc:docMk/>
            <pc:sldMk cId="277398509" sldId="266"/>
            <ac:spMk id="2" creationId="{B5573E7C-AA53-41A9-9538-5FE18B63A605}"/>
          </ac:spMkLst>
        </pc:spChg>
      </pc:sldChg>
      <pc:sldChg chg="delSp add del">
        <pc:chgData name="Xiaolei Bi" userId="S::xbi@eamv.dk::4defdd0b-eb6b-464a-acc0-49fc44ef47a7" providerId="AD" clId="Web-{757EE319-FC63-4CFA-BEA4-4A4287B7F1A0}" dt="2023-10-31T13:22:07.459" v="28"/>
        <pc:sldMkLst>
          <pc:docMk/>
          <pc:sldMk cId="2238869690" sldId="267"/>
        </pc:sldMkLst>
        <pc:picChg chg="del">
          <ac:chgData name="Xiaolei Bi" userId="S::xbi@eamv.dk::4defdd0b-eb6b-464a-acc0-49fc44ef47a7" providerId="AD" clId="Web-{757EE319-FC63-4CFA-BEA4-4A4287B7F1A0}" dt="2023-10-31T13:22:03.990" v="26"/>
          <ac:picMkLst>
            <pc:docMk/>
            <pc:sldMk cId="2238869690" sldId="267"/>
            <ac:picMk id="3" creationId="{6C72F26B-8689-44D8-95B1-19641C9F697C}"/>
          </ac:picMkLst>
        </pc:picChg>
      </pc:sldChg>
      <pc:sldChg chg="modSp add mod modClrScheme chgLayout">
        <pc:chgData name="Xiaolei Bi" userId="S::xbi@eamv.dk::4defdd0b-eb6b-464a-acc0-49fc44ef47a7" providerId="AD" clId="Web-{757EE319-FC63-4CFA-BEA4-4A4287B7F1A0}" dt="2023-10-31T13:27:34.895" v="57"/>
        <pc:sldMkLst>
          <pc:docMk/>
          <pc:sldMk cId="2149780505" sldId="268"/>
        </pc:sldMkLst>
        <pc:spChg chg="mod ord">
          <ac:chgData name="Xiaolei Bi" userId="S::xbi@eamv.dk::4defdd0b-eb6b-464a-acc0-49fc44ef47a7" providerId="AD" clId="Web-{757EE319-FC63-4CFA-BEA4-4A4287B7F1A0}" dt="2023-10-31T13:27:34.895" v="57"/>
          <ac:spMkLst>
            <pc:docMk/>
            <pc:sldMk cId="2149780505" sldId="268"/>
            <ac:spMk id="2" creationId="{CBBE964B-0F1A-4137-BBB0-6810212D71C9}"/>
          </ac:spMkLst>
        </pc:spChg>
        <pc:spChg chg="mod ord">
          <ac:chgData name="Xiaolei Bi" userId="S::xbi@eamv.dk::4defdd0b-eb6b-464a-acc0-49fc44ef47a7" providerId="AD" clId="Web-{757EE319-FC63-4CFA-BEA4-4A4287B7F1A0}" dt="2023-10-31T13:27:34.895" v="57"/>
          <ac:spMkLst>
            <pc:docMk/>
            <pc:sldMk cId="2149780505" sldId="268"/>
            <ac:spMk id="3" creationId="{FED46990-BC3E-4F5F-B55E-86161DE04A57}"/>
          </ac:spMkLst>
        </pc:spChg>
      </pc:sldChg>
      <pc:sldChg chg="modSp add mod modClrScheme chgLayout">
        <pc:chgData name="Xiaolei Bi" userId="S::xbi@eamv.dk::4defdd0b-eb6b-464a-acc0-49fc44ef47a7" providerId="AD" clId="Web-{757EE319-FC63-4CFA-BEA4-4A4287B7F1A0}" dt="2023-10-31T13:27:34.895" v="57"/>
        <pc:sldMkLst>
          <pc:docMk/>
          <pc:sldMk cId="72834479" sldId="269"/>
        </pc:sldMkLst>
        <pc:spChg chg="mod ord">
          <ac:chgData name="Xiaolei Bi" userId="S::xbi@eamv.dk::4defdd0b-eb6b-464a-acc0-49fc44ef47a7" providerId="AD" clId="Web-{757EE319-FC63-4CFA-BEA4-4A4287B7F1A0}" dt="2023-10-31T13:27:34.895" v="57"/>
          <ac:spMkLst>
            <pc:docMk/>
            <pc:sldMk cId="72834479" sldId="269"/>
            <ac:spMk id="2" creationId="{6411ED37-241A-434C-A337-4F214933E668}"/>
          </ac:spMkLst>
        </pc:spChg>
      </pc:sldChg>
      <pc:sldChg chg="modSp new mod ord modClrScheme chgLayout">
        <pc:chgData name="Xiaolei Bi" userId="S::xbi@eamv.dk::4defdd0b-eb6b-464a-acc0-49fc44ef47a7" providerId="AD" clId="Web-{757EE319-FC63-4CFA-BEA4-4A4287B7F1A0}" dt="2023-10-31T13:29:32.769" v="85"/>
        <pc:sldMkLst>
          <pc:docMk/>
          <pc:sldMk cId="3161134314" sldId="270"/>
        </pc:sldMkLst>
        <pc:spChg chg="mod ord">
          <ac:chgData name="Xiaolei Bi" userId="S::xbi@eamv.dk::4defdd0b-eb6b-464a-acc0-49fc44ef47a7" providerId="AD" clId="Web-{757EE319-FC63-4CFA-BEA4-4A4287B7F1A0}" dt="2023-10-31T13:27:34.895" v="57"/>
          <ac:spMkLst>
            <pc:docMk/>
            <pc:sldMk cId="3161134314" sldId="270"/>
            <ac:spMk id="2" creationId="{78239FDB-01E2-7E02-83B0-9F3A44B53489}"/>
          </ac:spMkLst>
        </pc:spChg>
      </pc:sldChg>
      <pc:sldChg chg="modSp new del mod modClrScheme chgLayout">
        <pc:chgData name="Xiaolei Bi" userId="S::xbi@eamv.dk::4defdd0b-eb6b-464a-acc0-49fc44ef47a7" providerId="AD" clId="Web-{757EE319-FC63-4CFA-BEA4-4A4287B7F1A0}" dt="2023-10-31T13:27:46.629" v="58"/>
        <pc:sldMkLst>
          <pc:docMk/>
          <pc:sldMk cId="486534099" sldId="271"/>
        </pc:sldMkLst>
        <pc:spChg chg="mod ord">
          <ac:chgData name="Xiaolei Bi" userId="S::xbi@eamv.dk::4defdd0b-eb6b-464a-acc0-49fc44ef47a7" providerId="AD" clId="Web-{757EE319-FC63-4CFA-BEA4-4A4287B7F1A0}" dt="2023-10-31T13:27:34.895" v="57"/>
          <ac:spMkLst>
            <pc:docMk/>
            <pc:sldMk cId="486534099" sldId="271"/>
            <ac:spMk id="2" creationId="{44FF1501-AF65-56C6-0BFF-C842CB38BC2B}"/>
          </ac:spMkLst>
        </pc:spChg>
      </pc:sldChg>
      <pc:sldChg chg="addSp delSp modSp add mod ord modClrScheme chgLayout">
        <pc:chgData name="Xiaolei Bi" userId="S::xbi@eamv.dk::4defdd0b-eb6b-464a-acc0-49fc44ef47a7" providerId="AD" clId="Web-{757EE319-FC63-4CFA-BEA4-4A4287B7F1A0}" dt="2023-10-31T13:29:26.003" v="84"/>
        <pc:sldMkLst>
          <pc:docMk/>
          <pc:sldMk cId="1382235594" sldId="272"/>
        </pc:sldMkLst>
        <pc:spChg chg="mod ord">
          <ac:chgData name="Xiaolei Bi" userId="S::xbi@eamv.dk::4defdd0b-eb6b-464a-acc0-49fc44ef47a7" providerId="AD" clId="Web-{757EE319-FC63-4CFA-BEA4-4A4287B7F1A0}" dt="2023-10-31T13:27:34.895" v="57"/>
          <ac:spMkLst>
            <pc:docMk/>
            <pc:sldMk cId="1382235594" sldId="272"/>
            <ac:spMk id="9219" creationId="{2B9582F7-3A7A-A845-304E-5C9B557FCA24}"/>
          </ac:spMkLst>
        </pc:spChg>
        <pc:spChg chg="mod ord">
          <ac:chgData name="Xiaolei Bi" userId="S::xbi@eamv.dk::4defdd0b-eb6b-464a-acc0-49fc44ef47a7" providerId="AD" clId="Web-{757EE319-FC63-4CFA-BEA4-4A4287B7F1A0}" dt="2023-10-31T13:29:14.691" v="80" actId="20577"/>
          <ac:spMkLst>
            <pc:docMk/>
            <pc:sldMk cId="1382235594" sldId="272"/>
            <ac:spMk id="10243" creationId="{566E546D-B2C5-5F4E-3A39-0FD0042F9660}"/>
          </ac:spMkLst>
        </pc:spChg>
        <pc:spChg chg="mod ord">
          <ac:chgData name="Xiaolei Bi" userId="S::xbi@eamv.dk::4defdd0b-eb6b-464a-acc0-49fc44ef47a7" providerId="AD" clId="Web-{757EE319-FC63-4CFA-BEA4-4A4287B7F1A0}" dt="2023-10-31T13:27:34.895" v="57"/>
          <ac:spMkLst>
            <pc:docMk/>
            <pc:sldMk cId="1382235594" sldId="272"/>
            <ac:spMk id="18435" creationId="{8709012C-02C3-C1D0-6DCC-ED8DB68CBC93}"/>
          </ac:spMkLst>
        </pc:spChg>
        <pc:picChg chg="add del mod">
          <ac:chgData name="Xiaolei Bi" userId="S::xbi@eamv.dk::4defdd0b-eb6b-464a-acc0-49fc44ef47a7" providerId="AD" clId="Web-{757EE319-FC63-4CFA-BEA4-4A4287B7F1A0}" dt="2023-10-31T13:29:19.972" v="82"/>
          <ac:picMkLst>
            <pc:docMk/>
            <pc:sldMk cId="1382235594" sldId="272"/>
            <ac:picMk id="3" creationId="{3D4861E9-C251-3A2B-89D3-BBD6513D0796}"/>
          </ac:picMkLst>
        </pc:picChg>
      </pc:sldChg>
      <pc:sldChg chg="new del">
        <pc:chgData name="Xiaolei Bi" userId="S::xbi@eamv.dk::4defdd0b-eb6b-464a-acc0-49fc44ef47a7" providerId="AD" clId="Web-{757EE319-FC63-4CFA-BEA4-4A4287B7F1A0}" dt="2023-10-31T13:29:45.019" v="88"/>
        <pc:sldMkLst>
          <pc:docMk/>
          <pc:sldMk cId="3996553281" sldId="273"/>
        </pc:sldMkLst>
      </pc:sldChg>
      <pc:sldChg chg="modSp add mod modClrScheme chgLayout">
        <pc:chgData name="Xiaolei Bi" userId="S::xbi@eamv.dk::4defdd0b-eb6b-464a-acc0-49fc44ef47a7" providerId="AD" clId="Web-{757EE319-FC63-4CFA-BEA4-4A4287B7F1A0}" dt="2023-10-31T13:29:41.847" v="87"/>
        <pc:sldMkLst>
          <pc:docMk/>
          <pc:sldMk cId="1856815590" sldId="274"/>
        </pc:sldMkLst>
        <pc:spChg chg="mod ord">
          <ac:chgData name="Xiaolei Bi" userId="S::xbi@eamv.dk::4defdd0b-eb6b-464a-acc0-49fc44ef47a7" providerId="AD" clId="Web-{757EE319-FC63-4CFA-BEA4-4A4287B7F1A0}" dt="2023-10-31T13:29:41.847" v="87"/>
          <ac:spMkLst>
            <pc:docMk/>
            <pc:sldMk cId="1856815590" sldId="274"/>
            <ac:spMk id="2" creationId="{35A632CE-CD67-08F6-69A2-64E3F494D0FD}"/>
          </ac:spMkLst>
        </pc:spChg>
        <pc:spChg chg="mod ord">
          <ac:chgData name="Xiaolei Bi" userId="S::xbi@eamv.dk::4defdd0b-eb6b-464a-acc0-49fc44ef47a7" providerId="AD" clId="Web-{757EE319-FC63-4CFA-BEA4-4A4287B7F1A0}" dt="2023-10-31T13:29:41.847" v="87"/>
          <ac:spMkLst>
            <pc:docMk/>
            <pc:sldMk cId="1856815590" sldId="274"/>
            <ac:spMk id="19458" creationId="{5D873B0F-8D59-54D2-E9D9-E58D49FECE9F}"/>
          </ac:spMkLst>
        </pc:spChg>
      </pc:sldChg>
      <pc:sldChg chg="new del">
        <pc:chgData name="Xiaolei Bi" userId="S::xbi@eamv.dk::4defdd0b-eb6b-464a-acc0-49fc44ef47a7" providerId="AD" clId="Web-{757EE319-FC63-4CFA-BEA4-4A4287B7F1A0}" dt="2023-10-31T13:30:36.347" v="91"/>
        <pc:sldMkLst>
          <pc:docMk/>
          <pc:sldMk cId="2875997032" sldId="275"/>
        </pc:sldMkLst>
      </pc:sldChg>
      <pc:sldChg chg="modSp add mod modClrScheme chgLayout">
        <pc:chgData name="Xiaolei Bi" userId="S::xbi@eamv.dk::4defdd0b-eb6b-464a-acc0-49fc44ef47a7" providerId="AD" clId="Web-{757EE319-FC63-4CFA-BEA4-4A4287B7F1A0}" dt="2023-10-31T13:30:39.847" v="92"/>
        <pc:sldMkLst>
          <pc:docMk/>
          <pc:sldMk cId="3580096736" sldId="276"/>
        </pc:sldMkLst>
        <pc:spChg chg="mod ord">
          <ac:chgData name="Xiaolei Bi" userId="S::xbi@eamv.dk::4defdd0b-eb6b-464a-acc0-49fc44ef47a7" providerId="AD" clId="Web-{757EE319-FC63-4CFA-BEA4-4A4287B7F1A0}" dt="2023-10-31T13:30:39.847" v="92"/>
          <ac:spMkLst>
            <pc:docMk/>
            <pc:sldMk cId="3580096736" sldId="276"/>
            <ac:spMk id="21506" creationId="{355641C7-18D8-1DC2-6694-6FA416640777}"/>
          </ac:spMkLst>
        </pc:spChg>
        <pc:spChg chg="mod ord">
          <ac:chgData name="Xiaolei Bi" userId="S::xbi@eamv.dk::4defdd0b-eb6b-464a-acc0-49fc44ef47a7" providerId="AD" clId="Web-{757EE319-FC63-4CFA-BEA4-4A4287B7F1A0}" dt="2023-10-31T13:30:39.847" v="92"/>
          <ac:spMkLst>
            <pc:docMk/>
            <pc:sldMk cId="3580096736" sldId="276"/>
            <ac:spMk id="21507" creationId="{8408B504-5FA3-82A3-BE0A-C0E3B684A4A4}"/>
          </ac:spMkLst>
        </pc:spChg>
        <pc:spChg chg="mod ord">
          <ac:chgData name="Xiaolei Bi" userId="S::xbi@eamv.dk::4defdd0b-eb6b-464a-acc0-49fc44ef47a7" providerId="AD" clId="Web-{757EE319-FC63-4CFA-BEA4-4A4287B7F1A0}" dt="2023-10-31T13:30:39.847" v="92"/>
          <ac:spMkLst>
            <pc:docMk/>
            <pc:sldMk cId="3580096736" sldId="276"/>
            <ac:spMk id="25602" creationId="{01E30449-7C22-F37C-DE27-DB700D7F1348}"/>
          </ac:spMkLst>
        </pc:spChg>
      </pc:sldChg>
      <pc:sldChg chg="modSp new ord">
        <pc:chgData name="Xiaolei Bi" userId="S::xbi@eamv.dk::4defdd0b-eb6b-464a-acc0-49fc44ef47a7" providerId="AD" clId="Web-{757EE319-FC63-4CFA-BEA4-4A4287B7F1A0}" dt="2023-10-31T13:37:55.047" v="102" actId="20577"/>
        <pc:sldMkLst>
          <pc:docMk/>
          <pc:sldMk cId="3837176729" sldId="277"/>
        </pc:sldMkLst>
        <pc:spChg chg="mod">
          <ac:chgData name="Xiaolei Bi" userId="S::xbi@eamv.dk::4defdd0b-eb6b-464a-acc0-49fc44ef47a7" providerId="AD" clId="Web-{757EE319-FC63-4CFA-BEA4-4A4287B7F1A0}" dt="2023-10-31T13:37:55.047" v="102" actId="20577"/>
          <ac:spMkLst>
            <pc:docMk/>
            <pc:sldMk cId="3837176729" sldId="277"/>
            <ac:spMk id="2" creationId="{1C3A4E97-70B7-26F2-6DFA-8739ED7358B2}"/>
          </ac:spMkLst>
        </pc:spChg>
      </pc:sldChg>
      <pc:sldMasterChg chg="add del addSldLayout delSldLayout">
        <pc:chgData name="Xiaolei Bi" userId="S::xbi@eamv.dk::4defdd0b-eb6b-464a-acc0-49fc44ef47a7" providerId="AD" clId="Web-{757EE319-FC63-4CFA-BEA4-4A4287B7F1A0}" dt="2023-10-31T13:27:34.895" v="57"/>
        <pc:sldMasterMkLst>
          <pc:docMk/>
          <pc:sldMasterMk cId="4190582779" sldId="2147483660"/>
        </pc:sldMasterMkLst>
        <pc:sldLayoutChg chg="add del">
          <pc:chgData name="Xiaolei Bi" userId="S::xbi@eamv.dk::4defdd0b-eb6b-464a-acc0-49fc44ef47a7" providerId="AD" clId="Web-{757EE319-FC63-4CFA-BEA4-4A4287B7F1A0}" dt="2023-10-31T13:27:34.895" v="57"/>
          <pc:sldLayoutMkLst>
            <pc:docMk/>
            <pc:sldMasterMk cId="4190582779" sldId="2147483660"/>
            <pc:sldLayoutMk cId="1043774289" sldId="2147483661"/>
          </pc:sldLayoutMkLst>
        </pc:sldLayoutChg>
        <pc:sldLayoutChg chg="add del">
          <pc:chgData name="Xiaolei Bi" userId="S::xbi@eamv.dk::4defdd0b-eb6b-464a-acc0-49fc44ef47a7" providerId="AD" clId="Web-{757EE319-FC63-4CFA-BEA4-4A4287B7F1A0}" dt="2023-10-31T13:27:34.895" v="57"/>
          <pc:sldLayoutMkLst>
            <pc:docMk/>
            <pc:sldMasterMk cId="4190582779" sldId="2147483660"/>
            <pc:sldLayoutMk cId="2516550807" sldId="2147483662"/>
          </pc:sldLayoutMkLst>
        </pc:sldLayoutChg>
        <pc:sldLayoutChg chg="add del">
          <pc:chgData name="Xiaolei Bi" userId="S::xbi@eamv.dk::4defdd0b-eb6b-464a-acc0-49fc44ef47a7" providerId="AD" clId="Web-{757EE319-FC63-4CFA-BEA4-4A4287B7F1A0}" dt="2023-10-31T13:27:34.895" v="57"/>
          <pc:sldLayoutMkLst>
            <pc:docMk/>
            <pc:sldMasterMk cId="4190582779" sldId="2147483660"/>
            <pc:sldLayoutMk cId="4216070337" sldId="2147483663"/>
          </pc:sldLayoutMkLst>
        </pc:sldLayoutChg>
        <pc:sldLayoutChg chg="add del">
          <pc:chgData name="Xiaolei Bi" userId="S::xbi@eamv.dk::4defdd0b-eb6b-464a-acc0-49fc44ef47a7" providerId="AD" clId="Web-{757EE319-FC63-4CFA-BEA4-4A4287B7F1A0}" dt="2023-10-31T13:27:34.895" v="57"/>
          <pc:sldLayoutMkLst>
            <pc:docMk/>
            <pc:sldMasterMk cId="4190582779" sldId="2147483660"/>
            <pc:sldLayoutMk cId="3937705294" sldId="2147483664"/>
          </pc:sldLayoutMkLst>
        </pc:sldLayoutChg>
        <pc:sldLayoutChg chg="add del">
          <pc:chgData name="Xiaolei Bi" userId="S::xbi@eamv.dk::4defdd0b-eb6b-464a-acc0-49fc44ef47a7" providerId="AD" clId="Web-{757EE319-FC63-4CFA-BEA4-4A4287B7F1A0}" dt="2023-10-31T13:27:34.895" v="57"/>
          <pc:sldLayoutMkLst>
            <pc:docMk/>
            <pc:sldMasterMk cId="4190582779" sldId="2147483660"/>
            <pc:sldLayoutMk cId="2193336973" sldId="2147483665"/>
          </pc:sldLayoutMkLst>
        </pc:sldLayoutChg>
        <pc:sldLayoutChg chg="add del">
          <pc:chgData name="Xiaolei Bi" userId="S::xbi@eamv.dk::4defdd0b-eb6b-464a-acc0-49fc44ef47a7" providerId="AD" clId="Web-{757EE319-FC63-4CFA-BEA4-4A4287B7F1A0}" dt="2023-10-31T13:27:34.895" v="57"/>
          <pc:sldLayoutMkLst>
            <pc:docMk/>
            <pc:sldMasterMk cId="4190582779" sldId="2147483660"/>
            <pc:sldLayoutMk cId="2866928861" sldId="2147483666"/>
          </pc:sldLayoutMkLst>
        </pc:sldLayoutChg>
        <pc:sldLayoutChg chg="add del">
          <pc:chgData name="Xiaolei Bi" userId="S::xbi@eamv.dk::4defdd0b-eb6b-464a-acc0-49fc44ef47a7" providerId="AD" clId="Web-{757EE319-FC63-4CFA-BEA4-4A4287B7F1A0}" dt="2023-10-31T13:27:34.895" v="57"/>
          <pc:sldLayoutMkLst>
            <pc:docMk/>
            <pc:sldMasterMk cId="4190582779" sldId="2147483660"/>
            <pc:sldLayoutMk cId="2997387979" sldId="2147483667"/>
          </pc:sldLayoutMkLst>
        </pc:sldLayoutChg>
        <pc:sldLayoutChg chg="add del">
          <pc:chgData name="Xiaolei Bi" userId="S::xbi@eamv.dk::4defdd0b-eb6b-464a-acc0-49fc44ef47a7" providerId="AD" clId="Web-{757EE319-FC63-4CFA-BEA4-4A4287B7F1A0}" dt="2023-10-31T13:27:34.895" v="57"/>
          <pc:sldLayoutMkLst>
            <pc:docMk/>
            <pc:sldMasterMk cId="4190582779" sldId="2147483660"/>
            <pc:sldLayoutMk cId="856253757" sldId="2147483668"/>
          </pc:sldLayoutMkLst>
        </pc:sldLayoutChg>
        <pc:sldLayoutChg chg="add del">
          <pc:chgData name="Xiaolei Bi" userId="S::xbi@eamv.dk::4defdd0b-eb6b-464a-acc0-49fc44ef47a7" providerId="AD" clId="Web-{757EE319-FC63-4CFA-BEA4-4A4287B7F1A0}" dt="2023-10-31T13:27:34.895" v="57"/>
          <pc:sldLayoutMkLst>
            <pc:docMk/>
            <pc:sldMasterMk cId="4190582779" sldId="2147483660"/>
            <pc:sldLayoutMk cId="468224651" sldId="2147483669"/>
          </pc:sldLayoutMkLst>
        </pc:sldLayoutChg>
        <pc:sldLayoutChg chg="add del">
          <pc:chgData name="Xiaolei Bi" userId="S::xbi@eamv.dk::4defdd0b-eb6b-464a-acc0-49fc44ef47a7" providerId="AD" clId="Web-{757EE319-FC63-4CFA-BEA4-4A4287B7F1A0}" dt="2023-10-31T13:27:34.895" v="57"/>
          <pc:sldLayoutMkLst>
            <pc:docMk/>
            <pc:sldMasterMk cId="4190582779" sldId="2147483660"/>
            <pc:sldLayoutMk cId="2430448518" sldId="2147483670"/>
          </pc:sldLayoutMkLst>
        </pc:sldLayoutChg>
        <pc:sldLayoutChg chg="add del">
          <pc:chgData name="Xiaolei Bi" userId="S::xbi@eamv.dk::4defdd0b-eb6b-464a-acc0-49fc44ef47a7" providerId="AD" clId="Web-{757EE319-FC63-4CFA-BEA4-4A4287B7F1A0}" dt="2023-10-31T13:27:34.895" v="57"/>
          <pc:sldLayoutMkLst>
            <pc:docMk/>
            <pc:sldMasterMk cId="4190582779" sldId="2147483660"/>
            <pc:sldLayoutMk cId="4269757681" sldId="2147483671"/>
          </pc:sldLayoutMkLst>
        </pc:sldLayoutChg>
        <pc:sldLayoutChg chg="add del">
          <pc:chgData name="Xiaolei Bi" userId="S::xbi@eamv.dk::4defdd0b-eb6b-464a-acc0-49fc44ef47a7" providerId="AD" clId="Web-{757EE319-FC63-4CFA-BEA4-4A4287B7F1A0}" dt="2023-10-31T13:27:34.895" v="57"/>
          <pc:sldLayoutMkLst>
            <pc:docMk/>
            <pc:sldMasterMk cId="4190582779" sldId="2147483660"/>
            <pc:sldLayoutMk cId="2474061560" sldId="2147483672"/>
          </pc:sldLayoutMkLst>
        </pc:sldLayoutChg>
      </pc:sldMasterChg>
      <pc:sldMasterChg chg="del replId delSldLayout modSldLayout">
        <pc:chgData name="Xiaolei Bi" userId="S::xbi@eamv.dk::4defdd0b-eb6b-464a-acc0-49fc44ef47a7" providerId="AD" clId="Web-{757EE319-FC63-4CFA-BEA4-4A4287B7F1A0}" dt="2023-10-31T13:27:34.895" v="57"/>
        <pc:sldMasterMkLst>
          <pc:docMk/>
          <pc:sldMasterMk cId="2460954070" sldId="2147483673"/>
        </pc:sldMasterMkLst>
        <pc:sldLayoutChg chg="del replId">
          <pc:chgData name="Xiaolei Bi" userId="S::xbi@eamv.dk::4defdd0b-eb6b-464a-acc0-49fc44ef47a7" providerId="AD" clId="Web-{757EE319-FC63-4CFA-BEA4-4A4287B7F1A0}" dt="2023-10-31T13:27:34.895" v="57"/>
          <pc:sldLayoutMkLst>
            <pc:docMk/>
            <pc:sldMasterMk cId="2460954070" sldId="2147483673"/>
            <pc:sldLayoutMk cId="2385387890" sldId="2147483674"/>
          </pc:sldLayoutMkLst>
        </pc:sldLayoutChg>
        <pc:sldLayoutChg chg="del replId">
          <pc:chgData name="Xiaolei Bi" userId="S::xbi@eamv.dk::4defdd0b-eb6b-464a-acc0-49fc44ef47a7" providerId="AD" clId="Web-{757EE319-FC63-4CFA-BEA4-4A4287B7F1A0}" dt="2023-10-31T13:27:34.895" v="57"/>
          <pc:sldLayoutMkLst>
            <pc:docMk/>
            <pc:sldMasterMk cId="2460954070" sldId="2147483673"/>
            <pc:sldLayoutMk cId="949138452" sldId="2147483675"/>
          </pc:sldLayoutMkLst>
        </pc:sldLayoutChg>
        <pc:sldLayoutChg chg="del replId">
          <pc:chgData name="Xiaolei Bi" userId="S::xbi@eamv.dk::4defdd0b-eb6b-464a-acc0-49fc44ef47a7" providerId="AD" clId="Web-{757EE319-FC63-4CFA-BEA4-4A4287B7F1A0}" dt="2023-10-31T13:27:34.895" v="57"/>
          <pc:sldLayoutMkLst>
            <pc:docMk/>
            <pc:sldMasterMk cId="2460954070" sldId="2147483673"/>
            <pc:sldLayoutMk cId="2591524520" sldId="2147483676"/>
          </pc:sldLayoutMkLst>
        </pc:sldLayoutChg>
        <pc:sldLayoutChg chg="del replId">
          <pc:chgData name="Xiaolei Bi" userId="S::xbi@eamv.dk::4defdd0b-eb6b-464a-acc0-49fc44ef47a7" providerId="AD" clId="Web-{757EE319-FC63-4CFA-BEA4-4A4287B7F1A0}" dt="2023-10-31T13:27:34.895" v="57"/>
          <pc:sldLayoutMkLst>
            <pc:docMk/>
            <pc:sldMasterMk cId="2460954070" sldId="2147483673"/>
            <pc:sldLayoutMk cId="1203092039" sldId="2147483677"/>
          </pc:sldLayoutMkLst>
        </pc:sldLayoutChg>
        <pc:sldLayoutChg chg="del replId">
          <pc:chgData name="Xiaolei Bi" userId="S::xbi@eamv.dk::4defdd0b-eb6b-464a-acc0-49fc44ef47a7" providerId="AD" clId="Web-{757EE319-FC63-4CFA-BEA4-4A4287B7F1A0}" dt="2023-10-31T13:27:34.895" v="57"/>
          <pc:sldLayoutMkLst>
            <pc:docMk/>
            <pc:sldMasterMk cId="2460954070" sldId="2147483673"/>
            <pc:sldLayoutMk cId="3733172339" sldId="2147483678"/>
          </pc:sldLayoutMkLst>
        </pc:sldLayoutChg>
        <pc:sldLayoutChg chg="del replId">
          <pc:chgData name="Xiaolei Bi" userId="S::xbi@eamv.dk::4defdd0b-eb6b-464a-acc0-49fc44ef47a7" providerId="AD" clId="Web-{757EE319-FC63-4CFA-BEA4-4A4287B7F1A0}" dt="2023-10-31T13:27:34.895" v="57"/>
          <pc:sldLayoutMkLst>
            <pc:docMk/>
            <pc:sldMasterMk cId="2460954070" sldId="2147483673"/>
            <pc:sldLayoutMk cId="3210312558" sldId="2147483679"/>
          </pc:sldLayoutMkLst>
        </pc:sldLayoutChg>
        <pc:sldLayoutChg chg="del replId">
          <pc:chgData name="Xiaolei Bi" userId="S::xbi@eamv.dk::4defdd0b-eb6b-464a-acc0-49fc44ef47a7" providerId="AD" clId="Web-{757EE319-FC63-4CFA-BEA4-4A4287B7F1A0}" dt="2023-10-31T13:27:34.895" v="57"/>
          <pc:sldLayoutMkLst>
            <pc:docMk/>
            <pc:sldMasterMk cId="2460954070" sldId="2147483673"/>
            <pc:sldLayoutMk cId="3146388984" sldId="2147483680"/>
          </pc:sldLayoutMkLst>
        </pc:sldLayoutChg>
        <pc:sldLayoutChg chg="del replId">
          <pc:chgData name="Xiaolei Bi" userId="S::xbi@eamv.dk::4defdd0b-eb6b-464a-acc0-49fc44ef47a7" providerId="AD" clId="Web-{757EE319-FC63-4CFA-BEA4-4A4287B7F1A0}" dt="2023-10-31T13:27:34.895" v="57"/>
          <pc:sldLayoutMkLst>
            <pc:docMk/>
            <pc:sldMasterMk cId="2460954070" sldId="2147483673"/>
            <pc:sldLayoutMk cId="3171841454" sldId="2147483681"/>
          </pc:sldLayoutMkLst>
        </pc:sldLayoutChg>
        <pc:sldLayoutChg chg="del replId">
          <pc:chgData name="Xiaolei Bi" userId="S::xbi@eamv.dk::4defdd0b-eb6b-464a-acc0-49fc44ef47a7" providerId="AD" clId="Web-{757EE319-FC63-4CFA-BEA4-4A4287B7F1A0}" dt="2023-10-31T13:27:34.895" v="57"/>
          <pc:sldLayoutMkLst>
            <pc:docMk/>
            <pc:sldMasterMk cId="2460954070" sldId="2147483673"/>
            <pc:sldLayoutMk cId="1718958274" sldId="2147483682"/>
          </pc:sldLayoutMkLst>
        </pc:sldLayoutChg>
        <pc:sldLayoutChg chg="del replId">
          <pc:chgData name="Xiaolei Bi" userId="S::xbi@eamv.dk::4defdd0b-eb6b-464a-acc0-49fc44ef47a7" providerId="AD" clId="Web-{757EE319-FC63-4CFA-BEA4-4A4287B7F1A0}" dt="2023-10-31T13:27:34.895" v="57"/>
          <pc:sldLayoutMkLst>
            <pc:docMk/>
            <pc:sldMasterMk cId="2460954070" sldId="2147483673"/>
            <pc:sldLayoutMk cId="2202905451" sldId="2147483683"/>
          </pc:sldLayoutMkLst>
        </pc:sldLayoutChg>
        <pc:sldLayoutChg chg="del replId">
          <pc:chgData name="Xiaolei Bi" userId="S::xbi@eamv.dk::4defdd0b-eb6b-464a-acc0-49fc44ef47a7" providerId="AD" clId="Web-{757EE319-FC63-4CFA-BEA4-4A4287B7F1A0}" dt="2023-10-31T13:27:34.895" v="57"/>
          <pc:sldLayoutMkLst>
            <pc:docMk/>
            <pc:sldMasterMk cId="2460954070" sldId="2147483673"/>
            <pc:sldLayoutMk cId="3479445657" sldId="2147483684"/>
          </pc:sldLayoutMkLst>
        </pc:sldLayoutChg>
      </pc:sldMasterChg>
      <pc:sldMasterChg chg="add del addSldLayout delSldLayout">
        <pc:chgData name="Xiaolei Bi" userId="S::xbi@eamv.dk::4defdd0b-eb6b-464a-acc0-49fc44ef47a7" providerId="AD" clId="Web-{757EE319-FC63-4CFA-BEA4-4A4287B7F1A0}" dt="2023-10-31T13:27:34.895" v="57"/>
        <pc:sldMasterMkLst>
          <pc:docMk/>
          <pc:sldMasterMk cId="2871555135" sldId="2147483694"/>
        </pc:sldMasterMkLst>
        <pc:sldLayoutChg chg="add del">
          <pc:chgData name="Xiaolei Bi" userId="S::xbi@eamv.dk::4defdd0b-eb6b-464a-acc0-49fc44ef47a7" providerId="AD" clId="Web-{757EE319-FC63-4CFA-BEA4-4A4287B7F1A0}" dt="2023-10-31T13:27:34.895" v="57"/>
          <pc:sldLayoutMkLst>
            <pc:docMk/>
            <pc:sldMasterMk cId="2871555135" sldId="2147483694"/>
            <pc:sldLayoutMk cId="4024819894" sldId="2147483695"/>
          </pc:sldLayoutMkLst>
        </pc:sldLayoutChg>
        <pc:sldLayoutChg chg="add del">
          <pc:chgData name="Xiaolei Bi" userId="S::xbi@eamv.dk::4defdd0b-eb6b-464a-acc0-49fc44ef47a7" providerId="AD" clId="Web-{757EE319-FC63-4CFA-BEA4-4A4287B7F1A0}" dt="2023-10-31T13:27:34.895" v="57"/>
          <pc:sldLayoutMkLst>
            <pc:docMk/>
            <pc:sldMasterMk cId="2871555135" sldId="2147483694"/>
            <pc:sldLayoutMk cId="750396083" sldId="2147483696"/>
          </pc:sldLayoutMkLst>
        </pc:sldLayoutChg>
        <pc:sldLayoutChg chg="add del">
          <pc:chgData name="Xiaolei Bi" userId="S::xbi@eamv.dk::4defdd0b-eb6b-464a-acc0-49fc44ef47a7" providerId="AD" clId="Web-{757EE319-FC63-4CFA-BEA4-4A4287B7F1A0}" dt="2023-10-31T13:27:34.895" v="57"/>
          <pc:sldLayoutMkLst>
            <pc:docMk/>
            <pc:sldMasterMk cId="2871555135" sldId="2147483694"/>
            <pc:sldLayoutMk cId="1536065297" sldId="2147483697"/>
          </pc:sldLayoutMkLst>
        </pc:sldLayoutChg>
        <pc:sldLayoutChg chg="add del">
          <pc:chgData name="Xiaolei Bi" userId="S::xbi@eamv.dk::4defdd0b-eb6b-464a-acc0-49fc44ef47a7" providerId="AD" clId="Web-{757EE319-FC63-4CFA-BEA4-4A4287B7F1A0}" dt="2023-10-31T13:27:34.895" v="57"/>
          <pc:sldLayoutMkLst>
            <pc:docMk/>
            <pc:sldMasterMk cId="2871555135" sldId="2147483694"/>
            <pc:sldLayoutMk cId="145667220" sldId="2147483698"/>
          </pc:sldLayoutMkLst>
        </pc:sldLayoutChg>
        <pc:sldLayoutChg chg="add del">
          <pc:chgData name="Xiaolei Bi" userId="S::xbi@eamv.dk::4defdd0b-eb6b-464a-acc0-49fc44ef47a7" providerId="AD" clId="Web-{757EE319-FC63-4CFA-BEA4-4A4287B7F1A0}" dt="2023-10-31T13:27:34.895" v="57"/>
          <pc:sldLayoutMkLst>
            <pc:docMk/>
            <pc:sldMasterMk cId="2871555135" sldId="2147483694"/>
            <pc:sldLayoutMk cId="431639839" sldId="2147483699"/>
          </pc:sldLayoutMkLst>
        </pc:sldLayoutChg>
        <pc:sldLayoutChg chg="add del">
          <pc:chgData name="Xiaolei Bi" userId="S::xbi@eamv.dk::4defdd0b-eb6b-464a-acc0-49fc44ef47a7" providerId="AD" clId="Web-{757EE319-FC63-4CFA-BEA4-4A4287B7F1A0}" dt="2023-10-31T13:27:34.895" v="57"/>
          <pc:sldLayoutMkLst>
            <pc:docMk/>
            <pc:sldMasterMk cId="2871555135" sldId="2147483694"/>
            <pc:sldLayoutMk cId="303113060" sldId="2147483700"/>
          </pc:sldLayoutMkLst>
        </pc:sldLayoutChg>
        <pc:sldLayoutChg chg="add del">
          <pc:chgData name="Xiaolei Bi" userId="S::xbi@eamv.dk::4defdd0b-eb6b-464a-acc0-49fc44ef47a7" providerId="AD" clId="Web-{757EE319-FC63-4CFA-BEA4-4A4287B7F1A0}" dt="2023-10-31T13:27:34.895" v="57"/>
          <pc:sldLayoutMkLst>
            <pc:docMk/>
            <pc:sldMasterMk cId="2871555135" sldId="2147483694"/>
            <pc:sldLayoutMk cId="2779030412" sldId="2147483701"/>
          </pc:sldLayoutMkLst>
        </pc:sldLayoutChg>
        <pc:sldLayoutChg chg="add del">
          <pc:chgData name="Xiaolei Bi" userId="S::xbi@eamv.dk::4defdd0b-eb6b-464a-acc0-49fc44ef47a7" providerId="AD" clId="Web-{757EE319-FC63-4CFA-BEA4-4A4287B7F1A0}" dt="2023-10-31T13:27:34.895" v="57"/>
          <pc:sldLayoutMkLst>
            <pc:docMk/>
            <pc:sldMasterMk cId="2871555135" sldId="2147483694"/>
            <pc:sldLayoutMk cId="447635426" sldId="2147483702"/>
          </pc:sldLayoutMkLst>
        </pc:sldLayoutChg>
        <pc:sldLayoutChg chg="add del">
          <pc:chgData name="Xiaolei Bi" userId="S::xbi@eamv.dk::4defdd0b-eb6b-464a-acc0-49fc44ef47a7" providerId="AD" clId="Web-{757EE319-FC63-4CFA-BEA4-4A4287B7F1A0}" dt="2023-10-31T13:27:34.895" v="57"/>
          <pc:sldLayoutMkLst>
            <pc:docMk/>
            <pc:sldMasterMk cId="2871555135" sldId="2147483694"/>
            <pc:sldLayoutMk cId="3679213035" sldId="2147483703"/>
          </pc:sldLayoutMkLst>
        </pc:sldLayoutChg>
        <pc:sldLayoutChg chg="add del">
          <pc:chgData name="Xiaolei Bi" userId="S::xbi@eamv.dk::4defdd0b-eb6b-464a-acc0-49fc44ef47a7" providerId="AD" clId="Web-{757EE319-FC63-4CFA-BEA4-4A4287B7F1A0}" dt="2023-10-31T13:27:34.895" v="57"/>
          <pc:sldLayoutMkLst>
            <pc:docMk/>
            <pc:sldMasterMk cId="2871555135" sldId="2147483694"/>
            <pc:sldLayoutMk cId="2483572743" sldId="2147483704"/>
          </pc:sldLayoutMkLst>
        </pc:sldLayoutChg>
        <pc:sldLayoutChg chg="add del">
          <pc:chgData name="Xiaolei Bi" userId="S::xbi@eamv.dk::4defdd0b-eb6b-464a-acc0-49fc44ef47a7" providerId="AD" clId="Web-{757EE319-FC63-4CFA-BEA4-4A4287B7F1A0}" dt="2023-10-31T13:27:34.895" v="57"/>
          <pc:sldLayoutMkLst>
            <pc:docMk/>
            <pc:sldMasterMk cId="2871555135" sldId="2147483694"/>
            <pc:sldLayoutMk cId="907867985" sldId="2147483705"/>
          </pc:sldLayoutMkLst>
        </pc:sldLayoutChg>
        <pc:sldLayoutChg chg="add del">
          <pc:chgData name="Xiaolei Bi" userId="S::xbi@eamv.dk::4defdd0b-eb6b-464a-acc0-49fc44ef47a7" providerId="AD" clId="Web-{757EE319-FC63-4CFA-BEA4-4A4287B7F1A0}" dt="2023-10-31T13:27:34.895" v="57"/>
          <pc:sldLayoutMkLst>
            <pc:docMk/>
            <pc:sldMasterMk cId="2871555135" sldId="2147483694"/>
            <pc:sldLayoutMk cId="4228275897" sldId="2147483706"/>
          </pc:sldLayoutMkLst>
        </pc:sldLayoutChg>
        <pc:sldLayoutChg chg="add del">
          <pc:chgData name="Xiaolei Bi" userId="S::xbi@eamv.dk::4defdd0b-eb6b-464a-acc0-49fc44ef47a7" providerId="AD" clId="Web-{757EE319-FC63-4CFA-BEA4-4A4287B7F1A0}" dt="2023-10-31T13:27:34.895" v="57"/>
          <pc:sldLayoutMkLst>
            <pc:docMk/>
            <pc:sldMasterMk cId="2871555135" sldId="2147483694"/>
            <pc:sldLayoutMk cId="3206121756" sldId="2147483707"/>
          </pc:sldLayoutMkLst>
        </pc:sldLayoutChg>
      </pc:sldMasterChg>
      <pc:sldMasterChg chg="add del addSldLayout delSldLayout">
        <pc:chgData name="Xiaolei Bi" userId="S::xbi@eamv.dk::4defdd0b-eb6b-464a-acc0-49fc44ef47a7" providerId="AD" clId="Web-{757EE319-FC63-4CFA-BEA4-4A4287B7F1A0}" dt="2023-10-31T13:30:39.847" v="92"/>
        <pc:sldMasterMkLst>
          <pc:docMk/>
          <pc:sldMasterMk cId="0" sldId="2147484690"/>
        </pc:sldMasterMkLst>
        <pc:sldLayoutChg chg="add del">
          <pc:chgData name="Xiaolei Bi" userId="S::xbi@eamv.dk::4defdd0b-eb6b-464a-acc0-49fc44ef47a7" providerId="AD" clId="Web-{757EE319-FC63-4CFA-BEA4-4A4287B7F1A0}" dt="2023-10-31T13:30:39.847" v="92"/>
          <pc:sldLayoutMkLst>
            <pc:docMk/>
            <pc:sldMasterMk cId="0" sldId="2147484690"/>
            <pc:sldLayoutMk cId="1766205899" sldId="2147484711"/>
          </pc:sldLayoutMkLst>
        </pc:sldLayoutChg>
        <pc:sldLayoutChg chg="add del">
          <pc:chgData name="Xiaolei Bi" userId="S::xbi@eamv.dk::4defdd0b-eb6b-464a-acc0-49fc44ef47a7" providerId="AD" clId="Web-{757EE319-FC63-4CFA-BEA4-4A4287B7F1A0}" dt="2023-10-31T13:30:39.847" v="92"/>
          <pc:sldLayoutMkLst>
            <pc:docMk/>
            <pc:sldMasterMk cId="0" sldId="2147484690"/>
            <pc:sldLayoutMk cId="1731677662" sldId="2147484712"/>
          </pc:sldLayoutMkLst>
        </pc:sldLayoutChg>
        <pc:sldLayoutChg chg="add del">
          <pc:chgData name="Xiaolei Bi" userId="S::xbi@eamv.dk::4defdd0b-eb6b-464a-acc0-49fc44ef47a7" providerId="AD" clId="Web-{757EE319-FC63-4CFA-BEA4-4A4287B7F1A0}" dt="2023-10-31T13:30:39.847" v="92"/>
          <pc:sldLayoutMkLst>
            <pc:docMk/>
            <pc:sldMasterMk cId="0" sldId="2147484690"/>
            <pc:sldLayoutMk cId="1810722286" sldId="2147484713"/>
          </pc:sldLayoutMkLst>
        </pc:sldLayoutChg>
        <pc:sldLayoutChg chg="add del">
          <pc:chgData name="Xiaolei Bi" userId="S::xbi@eamv.dk::4defdd0b-eb6b-464a-acc0-49fc44ef47a7" providerId="AD" clId="Web-{757EE319-FC63-4CFA-BEA4-4A4287B7F1A0}" dt="2023-10-31T13:30:39.847" v="92"/>
          <pc:sldLayoutMkLst>
            <pc:docMk/>
            <pc:sldMasterMk cId="0" sldId="2147484690"/>
            <pc:sldLayoutMk cId="2605992266" sldId="2147484714"/>
          </pc:sldLayoutMkLst>
        </pc:sldLayoutChg>
        <pc:sldLayoutChg chg="add del">
          <pc:chgData name="Xiaolei Bi" userId="S::xbi@eamv.dk::4defdd0b-eb6b-464a-acc0-49fc44ef47a7" providerId="AD" clId="Web-{757EE319-FC63-4CFA-BEA4-4A4287B7F1A0}" dt="2023-10-31T13:30:39.847" v="92"/>
          <pc:sldLayoutMkLst>
            <pc:docMk/>
            <pc:sldMasterMk cId="0" sldId="2147484690"/>
            <pc:sldLayoutMk cId="85962504" sldId="2147484715"/>
          </pc:sldLayoutMkLst>
        </pc:sldLayoutChg>
        <pc:sldLayoutChg chg="add del">
          <pc:chgData name="Xiaolei Bi" userId="S::xbi@eamv.dk::4defdd0b-eb6b-464a-acc0-49fc44ef47a7" providerId="AD" clId="Web-{757EE319-FC63-4CFA-BEA4-4A4287B7F1A0}" dt="2023-10-31T13:30:39.847" v="92"/>
          <pc:sldLayoutMkLst>
            <pc:docMk/>
            <pc:sldMasterMk cId="0" sldId="2147484690"/>
            <pc:sldLayoutMk cId="364172877" sldId="2147484716"/>
          </pc:sldLayoutMkLst>
        </pc:sldLayoutChg>
        <pc:sldLayoutChg chg="add del">
          <pc:chgData name="Xiaolei Bi" userId="S::xbi@eamv.dk::4defdd0b-eb6b-464a-acc0-49fc44ef47a7" providerId="AD" clId="Web-{757EE319-FC63-4CFA-BEA4-4A4287B7F1A0}" dt="2023-10-31T13:30:39.847" v="92"/>
          <pc:sldLayoutMkLst>
            <pc:docMk/>
            <pc:sldMasterMk cId="0" sldId="2147484690"/>
            <pc:sldLayoutMk cId="4150215527" sldId="2147484717"/>
          </pc:sldLayoutMkLst>
        </pc:sldLayoutChg>
        <pc:sldLayoutChg chg="add del">
          <pc:chgData name="Xiaolei Bi" userId="S::xbi@eamv.dk::4defdd0b-eb6b-464a-acc0-49fc44ef47a7" providerId="AD" clId="Web-{757EE319-FC63-4CFA-BEA4-4A4287B7F1A0}" dt="2023-10-31T13:30:39.847" v="92"/>
          <pc:sldLayoutMkLst>
            <pc:docMk/>
            <pc:sldMasterMk cId="0" sldId="2147484690"/>
            <pc:sldLayoutMk cId="4141042688" sldId="2147484718"/>
          </pc:sldLayoutMkLst>
        </pc:sldLayoutChg>
        <pc:sldLayoutChg chg="add del">
          <pc:chgData name="Xiaolei Bi" userId="S::xbi@eamv.dk::4defdd0b-eb6b-464a-acc0-49fc44ef47a7" providerId="AD" clId="Web-{757EE319-FC63-4CFA-BEA4-4A4287B7F1A0}" dt="2023-10-31T13:30:39.847" v="92"/>
          <pc:sldLayoutMkLst>
            <pc:docMk/>
            <pc:sldMasterMk cId="0" sldId="2147484690"/>
            <pc:sldLayoutMk cId="3294626326" sldId="2147484719"/>
          </pc:sldLayoutMkLst>
        </pc:sldLayoutChg>
        <pc:sldLayoutChg chg="add del">
          <pc:chgData name="Xiaolei Bi" userId="S::xbi@eamv.dk::4defdd0b-eb6b-464a-acc0-49fc44ef47a7" providerId="AD" clId="Web-{757EE319-FC63-4CFA-BEA4-4A4287B7F1A0}" dt="2023-10-31T13:30:39.847" v="92"/>
          <pc:sldLayoutMkLst>
            <pc:docMk/>
            <pc:sldMasterMk cId="0" sldId="2147484690"/>
            <pc:sldLayoutMk cId="413671346" sldId="2147484720"/>
          </pc:sldLayoutMkLst>
        </pc:sldLayoutChg>
        <pc:sldLayoutChg chg="add del">
          <pc:chgData name="Xiaolei Bi" userId="S::xbi@eamv.dk::4defdd0b-eb6b-464a-acc0-49fc44ef47a7" providerId="AD" clId="Web-{757EE319-FC63-4CFA-BEA4-4A4287B7F1A0}" dt="2023-10-31T13:30:39.847" v="92"/>
          <pc:sldLayoutMkLst>
            <pc:docMk/>
            <pc:sldMasterMk cId="0" sldId="2147484690"/>
            <pc:sldLayoutMk cId="3062279051" sldId="2147484721"/>
          </pc:sldLayoutMkLst>
        </pc:sldLayoutChg>
        <pc:sldLayoutChg chg="add del">
          <pc:chgData name="Xiaolei Bi" userId="S::xbi@eamv.dk::4defdd0b-eb6b-464a-acc0-49fc44ef47a7" providerId="AD" clId="Web-{757EE319-FC63-4CFA-BEA4-4A4287B7F1A0}" dt="2023-10-31T13:30:39.847" v="92"/>
          <pc:sldLayoutMkLst>
            <pc:docMk/>
            <pc:sldMasterMk cId="0" sldId="2147484690"/>
            <pc:sldLayoutMk cId="1145333949" sldId="2147484722"/>
          </pc:sldLayoutMkLst>
        </pc:sldLayoutChg>
        <pc:sldLayoutChg chg="add del">
          <pc:chgData name="Xiaolei Bi" userId="S::xbi@eamv.dk::4defdd0b-eb6b-464a-acc0-49fc44ef47a7" providerId="AD" clId="Web-{757EE319-FC63-4CFA-BEA4-4A4287B7F1A0}" dt="2023-10-31T13:30:39.847" v="92"/>
          <pc:sldLayoutMkLst>
            <pc:docMk/>
            <pc:sldMasterMk cId="0" sldId="2147484690"/>
            <pc:sldLayoutMk cId="1295132634" sldId="2147484723"/>
          </pc:sldLayoutMkLst>
        </pc:sldLayoutChg>
        <pc:sldLayoutChg chg="add del">
          <pc:chgData name="Xiaolei Bi" userId="S::xbi@eamv.dk::4defdd0b-eb6b-464a-acc0-49fc44ef47a7" providerId="AD" clId="Web-{757EE319-FC63-4CFA-BEA4-4A4287B7F1A0}" dt="2023-10-31T13:30:39.847" v="92"/>
          <pc:sldLayoutMkLst>
            <pc:docMk/>
            <pc:sldMasterMk cId="0" sldId="2147484690"/>
            <pc:sldLayoutMk cId="3663338295" sldId="2147484724"/>
          </pc:sldLayoutMkLst>
        </pc:sldLayoutChg>
        <pc:sldLayoutChg chg="add del">
          <pc:chgData name="Xiaolei Bi" userId="S::xbi@eamv.dk::4defdd0b-eb6b-464a-acc0-49fc44ef47a7" providerId="AD" clId="Web-{757EE319-FC63-4CFA-BEA4-4A4287B7F1A0}" dt="2023-10-31T13:30:39.847" v="92"/>
          <pc:sldLayoutMkLst>
            <pc:docMk/>
            <pc:sldMasterMk cId="0" sldId="2147484690"/>
            <pc:sldLayoutMk cId="3706488852" sldId="2147484725"/>
          </pc:sldLayoutMkLst>
        </pc:sldLayoutChg>
        <pc:sldLayoutChg chg="add del">
          <pc:chgData name="Xiaolei Bi" userId="S::xbi@eamv.dk::4defdd0b-eb6b-464a-acc0-49fc44ef47a7" providerId="AD" clId="Web-{757EE319-FC63-4CFA-BEA4-4A4287B7F1A0}" dt="2023-10-31T13:30:39.847" v="92"/>
          <pc:sldLayoutMkLst>
            <pc:docMk/>
            <pc:sldMasterMk cId="0" sldId="2147484690"/>
            <pc:sldLayoutMk cId="3109757994" sldId="2147484726"/>
          </pc:sldLayoutMkLst>
        </pc:sldLayoutChg>
        <pc:sldLayoutChg chg="add del">
          <pc:chgData name="Xiaolei Bi" userId="S::xbi@eamv.dk::4defdd0b-eb6b-464a-acc0-49fc44ef47a7" providerId="AD" clId="Web-{757EE319-FC63-4CFA-BEA4-4A4287B7F1A0}" dt="2023-10-31T13:30:39.847" v="92"/>
          <pc:sldLayoutMkLst>
            <pc:docMk/>
            <pc:sldMasterMk cId="0" sldId="2147484690"/>
            <pc:sldLayoutMk cId="143141264" sldId="2147484727"/>
          </pc:sldLayoutMkLst>
        </pc:sldLayoutChg>
      </pc:sldMasterChg>
      <pc:sldMasterChg chg="add addSldLayout modSldLayout">
        <pc:chgData name="Xiaolei Bi" userId="S::xbi@eamv.dk::4defdd0b-eb6b-464a-acc0-49fc44ef47a7" providerId="AD" clId="Web-{757EE319-FC63-4CFA-BEA4-4A4287B7F1A0}" dt="2023-10-31T13:27:34.895" v="57"/>
        <pc:sldMasterMkLst>
          <pc:docMk/>
          <pc:sldMasterMk cId="2977867363" sldId="2147484728"/>
        </pc:sldMasterMkLst>
        <pc:sldLayoutChg chg="add mod replId">
          <pc:chgData name="Xiaolei Bi" userId="S::xbi@eamv.dk::4defdd0b-eb6b-464a-acc0-49fc44ef47a7" providerId="AD" clId="Web-{757EE319-FC63-4CFA-BEA4-4A4287B7F1A0}" dt="2023-10-31T13:27:34.895" v="57"/>
          <pc:sldLayoutMkLst>
            <pc:docMk/>
            <pc:sldMasterMk cId="2977867363" sldId="2147484728"/>
            <pc:sldLayoutMk cId="881493295" sldId="2147484729"/>
          </pc:sldLayoutMkLst>
        </pc:sldLayoutChg>
        <pc:sldLayoutChg chg="add mod replId">
          <pc:chgData name="Xiaolei Bi" userId="S::xbi@eamv.dk::4defdd0b-eb6b-464a-acc0-49fc44ef47a7" providerId="AD" clId="Web-{757EE319-FC63-4CFA-BEA4-4A4287B7F1A0}" dt="2023-10-31T13:27:34.895" v="57"/>
          <pc:sldLayoutMkLst>
            <pc:docMk/>
            <pc:sldMasterMk cId="2977867363" sldId="2147484728"/>
            <pc:sldLayoutMk cId="2307008502" sldId="2147484730"/>
          </pc:sldLayoutMkLst>
        </pc:sldLayoutChg>
        <pc:sldLayoutChg chg="add mod replId">
          <pc:chgData name="Xiaolei Bi" userId="S::xbi@eamv.dk::4defdd0b-eb6b-464a-acc0-49fc44ef47a7" providerId="AD" clId="Web-{757EE319-FC63-4CFA-BEA4-4A4287B7F1A0}" dt="2023-10-31T13:27:34.895" v="57"/>
          <pc:sldLayoutMkLst>
            <pc:docMk/>
            <pc:sldMasterMk cId="2977867363" sldId="2147484728"/>
            <pc:sldLayoutMk cId="524008832" sldId="2147484731"/>
          </pc:sldLayoutMkLst>
        </pc:sldLayoutChg>
        <pc:sldLayoutChg chg="add mod replId">
          <pc:chgData name="Xiaolei Bi" userId="S::xbi@eamv.dk::4defdd0b-eb6b-464a-acc0-49fc44ef47a7" providerId="AD" clId="Web-{757EE319-FC63-4CFA-BEA4-4A4287B7F1A0}" dt="2023-10-31T13:27:34.895" v="57"/>
          <pc:sldLayoutMkLst>
            <pc:docMk/>
            <pc:sldMasterMk cId="2977867363" sldId="2147484728"/>
            <pc:sldLayoutMk cId="1624753849" sldId="2147484732"/>
          </pc:sldLayoutMkLst>
        </pc:sldLayoutChg>
        <pc:sldLayoutChg chg="add mod replId">
          <pc:chgData name="Xiaolei Bi" userId="S::xbi@eamv.dk::4defdd0b-eb6b-464a-acc0-49fc44ef47a7" providerId="AD" clId="Web-{757EE319-FC63-4CFA-BEA4-4A4287B7F1A0}" dt="2023-10-31T13:27:34.895" v="57"/>
          <pc:sldLayoutMkLst>
            <pc:docMk/>
            <pc:sldMasterMk cId="2977867363" sldId="2147484728"/>
            <pc:sldLayoutMk cId="2749889413" sldId="2147484733"/>
          </pc:sldLayoutMkLst>
        </pc:sldLayoutChg>
        <pc:sldLayoutChg chg="add mod replId">
          <pc:chgData name="Xiaolei Bi" userId="S::xbi@eamv.dk::4defdd0b-eb6b-464a-acc0-49fc44ef47a7" providerId="AD" clId="Web-{757EE319-FC63-4CFA-BEA4-4A4287B7F1A0}" dt="2023-10-31T13:27:34.895" v="57"/>
          <pc:sldLayoutMkLst>
            <pc:docMk/>
            <pc:sldMasterMk cId="2977867363" sldId="2147484728"/>
            <pc:sldLayoutMk cId="3492574367" sldId="2147484734"/>
          </pc:sldLayoutMkLst>
        </pc:sldLayoutChg>
        <pc:sldLayoutChg chg="add mod replId">
          <pc:chgData name="Xiaolei Bi" userId="S::xbi@eamv.dk::4defdd0b-eb6b-464a-acc0-49fc44ef47a7" providerId="AD" clId="Web-{757EE319-FC63-4CFA-BEA4-4A4287B7F1A0}" dt="2023-10-31T13:27:34.895" v="57"/>
          <pc:sldLayoutMkLst>
            <pc:docMk/>
            <pc:sldMasterMk cId="2977867363" sldId="2147484728"/>
            <pc:sldLayoutMk cId="2823910280" sldId="2147484735"/>
          </pc:sldLayoutMkLst>
        </pc:sldLayoutChg>
        <pc:sldLayoutChg chg="add mod replId">
          <pc:chgData name="Xiaolei Bi" userId="S::xbi@eamv.dk::4defdd0b-eb6b-464a-acc0-49fc44ef47a7" providerId="AD" clId="Web-{757EE319-FC63-4CFA-BEA4-4A4287B7F1A0}" dt="2023-10-31T13:27:34.895" v="57"/>
          <pc:sldLayoutMkLst>
            <pc:docMk/>
            <pc:sldMasterMk cId="2977867363" sldId="2147484728"/>
            <pc:sldLayoutMk cId="3372596910" sldId="2147484736"/>
          </pc:sldLayoutMkLst>
        </pc:sldLayoutChg>
        <pc:sldLayoutChg chg="add mod replId">
          <pc:chgData name="Xiaolei Bi" userId="S::xbi@eamv.dk::4defdd0b-eb6b-464a-acc0-49fc44ef47a7" providerId="AD" clId="Web-{757EE319-FC63-4CFA-BEA4-4A4287B7F1A0}" dt="2023-10-31T13:27:34.895" v="57"/>
          <pc:sldLayoutMkLst>
            <pc:docMk/>
            <pc:sldMasterMk cId="2977867363" sldId="2147484728"/>
            <pc:sldLayoutMk cId="2183873621" sldId="2147484737"/>
          </pc:sldLayoutMkLst>
        </pc:sldLayoutChg>
        <pc:sldLayoutChg chg="add mod replId">
          <pc:chgData name="Xiaolei Bi" userId="S::xbi@eamv.dk::4defdd0b-eb6b-464a-acc0-49fc44ef47a7" providerId="AD" clId="Web-{757EE319-FC63-4CFA-BEA4-4A4287B7F1A0}" dt="2023-10-31T13:27:34.895" v="57"/>
          <pc:sldLayoutMkLst>
            <pc:docMk/>
            <pc:sldMasterMk cId="2977867363" sldId="2147484728"/>
            <pc:sldLayoutMk cId="1992069990" sldId="2147484738"/>
          </pc:sldLayoutMkLst>
        </pc:sldLayoutChg>
        <pc:sldLayoutChg chg="add mod replId">
          <pc:chgData name="Xiaolei Bi" userId="S::xbi@eamv.dk::4defdd0b-eb6b-464a-acc0-49fc44ef47a7" providerId="AD" clId="Web-{757EE319-FC63-4CFA-BEA4-4A4287B7F1A0}" dt="2023-10-31T13:27:34.895" v="57"/>
          <pc:sldLayoutMkLst>
            <pc:docMk/>
            <pc:sldMasterMk cId="2977867363" sldId="2147484728"/>
            <pc:sldLayoutMk cId="3094282757" sldId="2147484739"/>
          </pc:sldLayoutMkLst>
        </pc:sldLayoutChg>
        <pc:sldLayoutChg chg="add mod replId">
          <pc:chgData name="Xiaolei Bi" userId="S::xbi@eamv.dk::4defdd0b-eb6b-464a-acc0-49fc44ef47a7" providerId="AD" clId="Web-{757EE319-FC63-4CFA-BEA4-4A4287B7F1A0}" dt="2023-10-31T13:27:34.895" v="57"/>
          <pc:sldLayoutMkLst>
            <pc:docMk/>
            <pc:sldMasterMk cId="2977867363" sldId="2147484728"/>
            <pc:sldLayoutMk cId="387530496" sldId="2147484740"/>
          </pc:sldLayoutMkLst>
        </pc:sldLayoutChg>
        <pc:sldLayoutChg chg="add mod replId">
          <pc:chgData name="Xiaolei Bi" userId="S::xbi@eamv.dk::4defdd0b-eb6b-464a-acc0-49fc44ef47a7" providerId="AD" clId="Web-{757EE319-FC63-4CFA-BEA4-4A4287B7F1A0}" dt="2023-10-31T13:27:34.895" v="57"/>
          <pc:sldLayoutMkLst>
            <pc:docMk/>
            <pc:sldMasterMk cId="2977867363" sldId="2147484728"/>
            <pc:sldLayoutMk cId="4260053437" sldId="2147484741"/>
          </pc:sldLayoutMkLst>
        </pc:sldLayoutChg>
        <pc:sldLayoutChg chg="add mod replId">
          <pc:chgData name="Xiaolei Bi" userId="S::xbi@eamv.dk::4defdd0b-eb6b-464a-acc0-49fc44ef47a7" providerId="AD" clId="Web-{757EE319-FC63-4CFA-BEA4-4A4287B7F1A0}" dt="2023-10-31T13:27:34.895" v="57"/>
          <pc:sldLayoutMkLst>
            <pc:docMk/>
            <pc:sldMasterMk cId="2977867363" sldId="2147484728"/>
            <pc:sldLayoutMk cId="2433982320" sldId="2147484742"/>
          </pc:sldLayoutMkLst>
        </pc:sldLayoutChg>
        <pc:sldLayoutChg chg="add mod replId">
          <pc:chgData name="Xiaolei Bi" userId="S::xbi@eamv.dk::4defdd0b-eb6b-464a-acc0-49fc44ef47a7" providerId="AD" clId="Web-{757EE319-FC63-4CFA-BEA4-4A4287B7F1A0}" dt="2023-10-31T13:27:34.895" v="57"/>
          <pc:sldLayoutMkLst>
            <pc:docMk/>
            <pc:sldMasterMk cId="2977867363" sldId="2147484728"/>
            <pc:sldLayoutMk cId="659874534" sldId="2147484743"/>
          </pc:sldLayoutMkLst>
        </pc:sldLayoutChg>
        <pc:sldLayoutChg chg="add mod replId">
          <pc:chgData name="Xiaolei Bi" userId="S::xbi@eamv.dk::4defdd0b-eb6b-464a-acc0-49fc44ef47a7" providerId="AD" clId="Web-{757EE319-FC63-4CFA-BEA4-4A4287B7F1A0}" dt="2023-10-31T13:27:34.895" v="57"/>
          <pc:sldLayoutMkLst>
            <pc:docMk/>
            <pc:sldMasterMk cId="2977867363" sldId="2147484728"/>
            <pc:sldLayoutMk cId="590150943" sldId="2147484744"/>
          </pc:sldLayoutMkLst>
        </pc:sldLayoutChg>
        <pc:sldLayoutChg chg="add mod replId">
          <pc:chgData name="Xiaolei Bi" userId="S::xbi@eamv.dk::4defdd0b-eb6b-464a-acc0-49fc44ef47a7" providerId="AD" clId="Web-{757EE319-FC63-4CFA-BEA4-4A4287B7F1A0}" dt="2023-10-31T13:27:34.895" v="57"/>
          <pc:sldLayoutMkLst>
            <pc:docMk/>
            <pc:sldMasterMk cId="2977867363" sldId="2147484728"/>
            <pc:sldLayoutMk cId="371079636" sldId="2147484745"/>
          </pc:sldLayoutMkLst>
        </pc:sldLayoutChg>
      </pc:sldMasterChg>
    </pc:docChg>
  </pc:docChgLst>
  <pc:docChgLst>
    <pc:chgData name="Xiaolei Bi" userId="S::xbi@eamv.dk::4defdd0b-eb6b-464a-acc0-49fc44ef47a7" providerId="AD" clId="Web-{C7B3BA3F-7A8B-4C74-9CD3-2A8F8A6F3C4A}"/>
    <pc:docChg chg="addSld modSld">
      <pc:chgData name="Xiaolei Bi" userId="S::xbi@eamv.dk::4defdd0b-eb6b-464a-acc0-49fc44ef47a7" providerId="AD" clId="Web-{C7B3BA3F-7A8B-4C74-9CD3-2A8F8A6F3C4A}" dt="2023-11-02T09:48:49.726" v="45" actId="20577"/>
      <pc:docMkLst>
        <pc:docMk/>
      </pc:docMkLst>
      <pc:sldChg chg="modSp">
        <pc:chgData name="Xiaolei Bi" userId="S::xbi@eamv.dk::4defdd0b-eb6b-464a-acc0-49fc44ef47a7" providerId="AD" clId="Web-{C7B3BA3F-7A8B-4C74-9CD3-2A8F8A6F3C4A}" dt="2023-11-02T09:47:01.378" v="15" actId="20577"/>
        <pc:sldMkLst>
          <pc:docMk/>
          <pc:sldMk cId="1835937532" sldId="258"/>
        </pc:sldMkLst>
        <pc:spChg chg="mod">
          <ac:chgData name="Xiaolei Bi" userId="S::xbi@eamv.dk::4defdd0b-eb6b-464a-acc0-49fc44ef47a7" providerId="AD" clId="Web-{C7B3BA3F-7A8B-4C74-9CD3-2A8F8A6F3C4A}" dt="2023-11-02T09:47:01.378" v="15" actId="20577"/>
          <ac:spMkLst>
            <pc:docMk/>
            <pc:sldMk cId="1835937532" sldId="258"/>
            <ac:spMk id="3" creationId="{2F6DBC2B-D03B-40BD-BBFF-1892931013B8}"/>
          </ac:spMkLst>
        </pc:spChg>
      </pc:sldChg>
      <pc:sldChg chg="addSp modSp">
        <pc:chgData name="Xiaolei Bi" userId="S::xbi@eamv.dk::4defdd0b-eb6b-464a-acc0-49fc44ef47a7" providerId="AD" clId="Web-{C7B3BA3F-7A8B-4C74-9CD3-2A8F8A6F3C4A}" dt="2023-11-02T09:46:07.048" v="8" actId="1076"/>
        <pc:sldMkLst>
          <pc:docMk/>
          <pc:sldMk cId="3282393577" sldId="259"/>
        </pc:sldMkLst>
        <pc:spChg chg="add mod">
          <ac:chgData name="Xiaolei Bi" userId="S::xbi@eamv.dk::4defdd0b-eb6b-464a-acc0-49fc44ef47a7" providerId="AD" clId="Web-{C7B3BA3F-7A8B-4C74-9CD3-2A8F8A6F3C4A}" dt="2023-11-02T09:46:07.048" v="8" actId="1076"/>
          <ac:spMkLst>
            <pc:docMk/>
            <pc:sldMk cId="3282393577" sldId="259"/>
            <ac:spMk id="3" creationId="{61144026-4791-43DE-F01E-BDD6515161A9}"/>
          </ac:spMkLst>
        </pc:spChg>
        <pc:picChg chg="mod modCrop">
          <ac:chgData name="Xiaolei Bi" userId="S::xbi@eamv.dk::4defdd0b-eb6b-464a-acc0-49fc44ef47a7" providerId="AD" clId="Web-{C7B3BA3F-7A8B-4C74-9CD3-2A8F8A6F3C4A}" dt="2023-11-02T09:44:41.248" v="2" actId="1076"/>
          <ac:picMkLst>
            <pc:docMk/>
            <pc:sldMk cId="3282393577" sldId="259"/>
            <ac:picMk id="5" creationId="{717C2047-3E5B-4E16-93F0-F9343914E505}"/>
          </ac:picMkLst>
        </pc:picChg>
      </pc:sldChg>
      <pc:sldChg chg="delSp modSp">
        <pc:chgData name="Xiaolei Bi" userId="S::xbi@eamv.dk::4defdd0b-eb6b-464a-acc0-49fc44ef47a7" providerId="AD" clId="Web-{C7B3BA3F-7A8B-4C74-9CD3-2A8F8A6F3C4A}" dt="2023-11-02T09:48:12.803" v="22"/>
        <pc:sldMkLst>
          <pc:docMk/>
          <pc:sldMk cId="2149780505" sldId="268"/>
        </pc:sldMkLst>
        <pc:spChg chg="mod">
          <ac:chgData name="Xiaolei Bi" userId="S::xbi@eamv.dk::4defdd0b-eb6b-464a-acc0-49fc44ef47a7" providerId="AD" clId="Web-{C7B3BA3F-7A8B-4C74-9CD3-2A8F8A6F3C4A}" dt="2023-11-02T09:48:09.240" v="20" actId="20577"/>
          <ac:spMkLst>
            <pc:docMk/>
            <pc:sldMk cId="2149780505" sldId="268"/>
            <ac:spMk id="3" creationId="{FED46990-BC3E-4F5F-B55E-86161DE04A57}"/>
          </ac:spMkLst>
        </pc:spChg>
        <pc:spChg chg="del mod">
          <ac:chgData name="Xiaolei Bi" userId="S::xbi@eamv.dk::4defdd0b-eb6b-464a-acc0-49fc44ef47a7" providerId="AD" clId="Web-{C7B3BA3F-7A8B-4C74-9CD3-2A8F8A6F3C4A}" dt="2023-11-02T09:48:12.803" v="22"/>
          <ac:spMkLst>
            <pc:docMk/>
            <pc:sldMk cId="2149780505" sldId="268"/>
            <ac:spMk id="4" creationId="{83ECE5CA-54D0-EA8D-A157-FF4946490364}"/>
          </ac:spMkLst>
        </pc:spChg>
      </pc:sldChg>
      <pc:sldChg chg="modSp">
        <pc:chgData name="Xiaolei Bi" userId="S::xbi@eamv.dk::4defdd0b-eb6b-464a-acc0-49fc44ef47a7" providerId="AD" clId="Web-{C7B3BA3F-7A8B-4C74-9CD3-2A8F8A6F3C4A}" dt="2023-11-02T09:46:17.267" v="14" actId="20577"/>
        <pc:sldMkLst>
          <pc:docMk/>
          <pc:sldMk cId="951107532" sldId="280"/>
        </pc:sldMkLst>
        <pc:spChg chg="mod">
          <ac:chgData name="Xiaolei Bi" userId="S::xbi@eamv.dk::4defdd0b-eb6b-464a-acc0-49fc44ef47a7" providerId="AD" clId="Web-{C7B3BA3F-7A8B-4C74-9CD3-2A8F8A6F3C4A}" dt="2023-11-02T09:46:17.267" v="14" actId="20577"/>
          <ac:spMkLst>
            <pc:docMk/>
            <pc:sldMk cId="951107532" sldId="280"/>
            <ac:spMk id="3" creationId="{D373E74D-0029-E71F-8253-A88FD8543AE3}"/>
          </ac:spMkLst>
        </pc:spChg>
      </pc:sldChg>
      <pc:sldChg chg="modSp new">
        <pc:chgData name="Xiaolei Bi" userId="S::xbi@eamv.dk::4defdd0b-eb6b-464a-acc0-49fc44ef47a7" providerId="AD" clId="Web-{C7B3BA3F-7A8B-4C74-9CD3-2A8F8A6F3C4A}" dt="2023-11-02T09:48:49.726" v="45" actId="20577"/>
        <pc:sldMkLst>
          <pc:docMk/>
          <pc:sldMk cId="568605606" sldId="281"/>
        </pc:sldMkLst>
        <pc:spChg chg="mod">
          <ac:chgData name="Xiaolei Bi" userId="S::xbi@eamv.dk::4defdd0b-eb6b-464a-acc0-49fc44ef47a7" providerId="AD" clId="Web-{C7B3BA3F-7A8B-4C74-9CD3-2A8F8A6F3C4A}" dt="2023-11-02T09:48:49.726" v="45" actId="20577"/>
          <ac:spMkLst>
            <pc:docMk/>
            <pc:sldMk cId="568605606" sldId="281"/>
            <ac:spMk id="2" creationId="{5D1386A9-4D14-5DAD-F3A7-8221D3509FE0}"/>
          </ac:spMkLst>
        </pc:spChg>
      </pc:sldChg>
    </pc:docChg>
  </pc:docChgLst>
  <pc:docChgLst>
    <pc:chgData name="Noor Abdallah Shamasneh" userId="S::noosh01@eamv.dk::e8bf4d88-ad1e-4724-8951-3b9ed7f2b0c0" providerId="AD" clId="Web-{D8DA2761-F895-2469-5B52-BE5D4FBCB568}"/>
    <pc:docChg chg="sldOrd">
      <pc:chgData name="Noor Abdallah Shamasneh" userId="S::noosh01@eamv.dk::e8bf4d88-ad1e-4724-8951-3b9ed7f2b0c0" providerId="AD" clId="Web-{D8DA2761-F895-2469-5B52-BE5D4FBCB568}" dt="2024-01-10T22:43:37.345" v="0"/>
      <pc:docMkLst>
        <pc:docMk/>
      </pc:docMkLst>
      <pc:sldChg chg="ord">
        <pc:chgData name="Noor Abdallah Shamasneh" userId="S::noosh01@eamv.dk::e8bf4d88-ad1e-4724-8951-3b9ed7f2b0c0" providerId="AD" clId="Web-{D8DA2761-F895-2469-5B52-BE5D4FBCB568}" dt="2024-01-10T22:43:37.345" v="0"/>
        <pc:sldMkLst>
          <pc:docMk/>
          <pc:sldMk cId="3569656474" sldId="265"/>
        </pc:sldMkLst>
      </pc:sldChg>
    </pc:docChg>
  </pc:docChgLst>
  <pc:docChgLst>
    <pc:chgData name="Amalie Vorret Mikkelsen" userId="S::amami01@eamv.dk::014288e6-f0c1-40c6-8b84-242ef2cfebc0" providerId="AD" clId="Web-{C4841CBA-5F15-4DB2-B837-89530136F5EA}"/>
    <pc:docChg chg="modSld">
      <pc:chgData name="Amalie Vorret Mikkelsen" userId="S::amami01@eamv.dk::014288e6-f0c1-40c6-8b84-242ef2cfebc0" providerId="AD" clId="Web-{C4841CBA-5F15-4DB2-B837-89530136F5EA}" dt="2023-11-03T07:52:01.082" v="2" actId="20577"/>
      <pc:docMkLst>
        <pc:docMk/>
      </pc:docMkLst>
      <pc:sldChg chg="modSp">
        <pc:chgData name="Amalie Vorret Mikkelsen" userId="S::amami01@eamv.dk::014288e6-f0c1-40c6-8b84-242ef2cfebc0" providerId="AD" clId="Web-{C4841CBA-5F15-4DB2-B837-89530136F5EA}" dt="2023-11-03T07:52:01.082" v="2" actId="20577"/>
        <pc:sldMkLst>
          <pc:docMk/>
          <pc:sldMk cId="2867254727" sldId="264"/>
        </pc:sldMkLst>
        <pc:spChg chg="mod">
          <ac:chgData name="Amalie Vorret Mikkelsen" userId="S::amami01@eamv.dk::014288e6-f0c1-40c6-8b84-242ef2cfebc0" providerId="AD" clId="Web-{C4841CBA-5F15-4DB2-B837-89530136F5EA}" dt="2023-11-03T07:52:01.082" v="2" actId="20577"/>
          <ac:spMkLst>
            <pc:docMk/>
            <pc:sldMk cId="2867254727" sldId="264"/>
            <ac:spMk id="3" creationId="{E5932411-49A1-BAA1-3508-964976C291C7}"/>
          </ac:spMkLst>
        </pc:spChg>
      </pc:sldChg>
    </pc:docChg>
  </pc:docChgLst>
  <pc:docChgLst>
    <pc:chgData name="Xiaolei Bi" userId="S::xbi@eamv.dk::4defdd0b-eb6b-464a-acc0-49fc44ef47a7" providerId="AD" clId="Web-{74877EC3-AE0A-46D0-B8D3-09151A80B390}"/>
    <pc:docChg chg="modSld">
      <pc:chgData name="Xiaolei Bi" userId="S::xbi@eamv.dk::4defdd0b-eb6b-464a-acc0-49fc44ef47a7" providerId="AD" clId="Web-{74877EC3-AE0A-46D0-B8D3-09151A80B390}" dt="2023-11-01T07:23:06.265" v="3" actId="20577"/>
      <pc:docMkLst>
        <pc:docMk/>
      </pc:docMkLst>
      <pc:sldChg chg="modSp">
        <pc:chgData name="Xiaolei Bi" userId="S::xbi@eamv.dk::4defdd0b-eb6b-464a-acc0-49fc44ef47a7" providerId="AD" clId="Web-{74877EC3-AE0A-46D0-B8D3-09151A80B390}" dt="2023-11-01T07:22:41.187" v="0" actId="20577"/>
        <pc:sldMkLst>
          <pc:docMk/>
          <pc:sldMk cId="3580096736" sldId="276"/>
        </pc:sldMkLst>
        <pc:spChg chg="mod">
          <ac:chgData name="Xiaolei Bi" userId="S::xbi@eamv.dk::4defdd0b-eb6b-464a-acc0-49fc44ef47a7" providerId="AD" clId="Web-{74877EC3-AE0A-46D0-B8D3-09151A80B390}" dt="2023-11-01T07:22:41.187" v="0" actId="20577"/>
          <ac:spMkLst>
            <pc:docMk/>
            <pc:sldMk cId="3580096736" sldId="276"/>
            <ac:spMk id="21506" creationId="{355641C7-18D8-1DC2-6694-6FA416640777}"/>
          </ac:spMkLst>
        </pc:spChg>
      </pc:sldChg>
      <pc:sldChg chg="modSp">
        <pc:chgData name="Xiaolei Bi" userId="S::xbi@eamv.dk::4defdd0b-eb6b-464a-acc0-49fc44ef47a7" providerId="AD" clId="Web-{74877EC3-AE0A-46D0-B8D3-09151A80B390}" dt="2023-11-01T07:23:06.265" v="3" actId="20577"/>
        <pc:sldMkLst>
          <pc:docMk/>
          <pc:sldMk cId="1254139293" sldId="279"/>
        </pc:sldMkLst>
        <pc:spChg chg="mod">
          <ac:chgData name="Xiaolei Bi" userId="S::xbi@eamv.dk::4defdd0b-eb6b-464a-acc0-49fc44ef47a7" providerId="AD" clId="Web-{74877EC3-AE0A-46D0-B8D3-09151A80B390}" dt="2023-11-01T07:23:06.265" v="3" actId="20577"/>
          <ac:spMkLst>
            <pc:docMk/>
            <pc:sldMk cId="1254139293" sldId="279"/>
            <ac:spMk id="2" creationId="{2A4D8B63-A561-E12E-4BAC-01548C45F429}"/>
          </ac:spMkLst>
        </pc:spChg>
      </pc:sldChg>
    </pc:docChg>
  </pc:docChgLst>
  <pc:docChgLst>
    <pc:chgData name="Julie Degn Nielsen" userId="S::julni01@eamv.dk::6173f83a-00b7-4e00-bc3d-adae555b4944" providerId="AD" clId="Web-{DD66AB25-90FA-40BD-B86E-9A9992DE7F3A}"/>
    <pc:docChg chg="sldOrd">
      <pc:chgData name="Julie Degn Nielsen" userId="S::julni01@eamv.dk::6173f83a-00b7-4e00-bc3d-adae555b4944" providerId="AD" clId="Web-{DD66AB25-90FA-40BD-B86E-9A9992DE7F3A}" dt="2023-11-03T07:35:46.571" v="0"/>
      <pc:docMkLst>
        <pc:docMk/>
      </pc:docMkLst>
      <pc:sldChg chg="ord">
        <pc:chgData name="Julie Degn Nielsen" userId="S::julni01@eamv.dk::6173f83a-00b7-4e00-bc3d-adae555b4944" providerId="AD" clId="Web-{DD66AB25-90FA-40BD-B86E-9A9992DE7F3A}" dt="2023-11-03T07:35:46.571" v="0"/>
        <pc:sldMkLst>
          <pc:docMk/>
          <pc:sldMk cId="3282393577" sldId="259"/>
        </pc:sldMkLst>
      </pc:sldChg>
    </pc:docChg>
  </pc:docChgLst>
  <pc:docChgLst>
    <pc:chgData name="Xiaolei Bi" userId="S::xbi@eamv.dk::4defdd0b-eb6b-464a-acc0-49fc44ef47a7" providerId="AD" clId="Web-{3B1EE479-F4AF-4DBF-9430-07C0209401EE}"/>
    <pc:docChg chg="addSld modSld">
      <pc:chgData name="Xiaolei Bi" userId="S::xbi@eamv.dk::4defdd0b-eb6b-464a-acc0-49fc44ef47a7" providerId="AD" clId="Web-{3B1EE479-F4AF-4DBF-9430-07C0209401EE}" dt="2023-11-01T07:20:27.813" v="63" actId="20577"/>
      <pc:docMkLst>
        <pc:docMk/>
      </pc:docMkLst>
      <pc:sldChg chg="addSp delSp modSp">
        <pc:chgData name="Xiaolei Bi" userId="S::xbi@eamv.dk::4defdd0b-eb6b-464a-acc0-49fc44ef47a7" providerId="AD" clId="Web-{3B1EE479-F4AF-4DBF-9430-07C0209401EE}" dt="2023-11-01T07:20:27.813" v="63" actId="20577"/>
        <pc:sldMkLst>
          <pc:docMk/>
          <pc:sldMk cId="3580096736" sldId="276"/>
        </pc:sldMkLst>
        <pc:spChg chg="add mod">
          <ac:chgData name="Xiaolei Bi" userId="S::xbi@eamv.dk::4defdd0b-eb6b-464a-acc0-49fc44ef47a7" providerId="AD" clId="Web-{3B1EE479-F4AF-4DBF-9430-07C0209401EE}" dt="2023-11-01T07:20:27.813" v="63" actId="20577"/>
          <ac:spMkLst>
            <pc:docMk/>
            <pc:sldMk cId="3580096736" sldId="276"/>
            <ac:spMk id="3" creationId="{AD13D0E5-7339-B588-9266-FDADB7B70DA3}"/>
          </ac:spMkLst>
        </pc:spChg>
        <pc:spChg chg="mod">
          <ac:chgData name="Xiaolei Bi" userId="S::xbi@eamv.dk::4defdd0b-eb6b-464a-acc0-49fc44ef47a7" providerId="AD" clId="Web-{3B1EE479-F4AF-4DBF-9430-07C0209401EE}" dt="2023-11-01T07:20:21.828" v="62" actId="20577"/>
          <ac:spMkLst>
            <pc:docMk/>
            <pc:sldMk cId="3580096736" sldId="276"/>
            <ac:spMk id="21506" creationId="{355641C7-18D8-1DC2-6694-6FA416640777}"/>
          </ac:spMkLst>
        </pc:spChg>
        <pc:spChg chg="del">
          <ac:chgData name="Xiaolei Bi" userId="S::xbi@eamv.dk::4defdd0b-eb6b-464a-acc0-49fc44ef47a7" providerId="AD" clId="Web-{3B1EE479-F4AF-4DBF-9430-07C0209401EE}" dt="2023-11-01T07:19:43.999" v="26"/>
          <ac:spMkLst>
            <pc:docMk/>
            <pc:sldMk cId="3580096736" sldId="276"/>
            <ac:spMk id="25602" creationId="{01E30449-7C22-F37C-DE27-DB700D7F1348}"/>
          </ac:spMkLst>
        </pc:spChg>
      </pc:sldChg>
      <pc:sldChg chg="modSp new">
        <pc:chgData name="Xiaolei Bi" userId="S::xbi@eamv.dk::4defdd0b-eb6b-464a-acc0-49fc44ef47a7" providerId="AD" clId="Web-{3B1EE479-F4AF-4DBF-9430-07C0209401EE}" dt="2023-11-01T07:10:17.918" v="25" actId="20577"/>
        <pc:sldMkLst>
          <pc:docMk/>
          <pc:sldMk cId="951107532" sldId="280"/>
        </pc:sldMkLst>
        <pc:spChg chg="mod">
          <ac:chgData name="Xiaolei Bi" userId="S::xbi@eamv.dk::4defdd0b-eb6b-464a-acc0-49fc44ef47a7" providerId="AD" clId="Web-{3B1EE479-F4AF-4DBF-9430-07C0209401EE}" dt="2023-11-01T07:09:59.730" v="2" actId="20577"/>
          <ac:spMkLst>
            <pc:docMk/>
            <pc:sldMk cId="951107532" sldId="280"/>
            <ac:spMk id="2" creationId="{48365694-C522-F470-A1A3-4BF3B5B89E8A}"/>
          </ac:spMkLst>
        </pc:spChg>
        <pc:spChg chg="mod">
          <ac:chgData name="Xiaolei Bi" userId="S::xbi@eamv.dk::4defdd0b-eb6b-464a-acc0-49fc44ef47a7" providerId="AD" clId="Web-{3B1EE479-F4AF-4DBF-9430-07C0209401EE}" dt="2023-11-01T07:10:17.918" v="25" actId="20577"/>
          <ac:spMkLst>
            <pc:docMk/>
            <pc:sldMk cId="951107532" sldId="280"/>
            <ac:spMk id="3" creationId="{D373E74D-0029-E71F-8253-A88FD8543AE3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4EFE34-9DAC-459D-A370-75F8C711DAAA}" type="datetimeFigureOut">
              <a:t>10-01-2024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7121DC-04ED-4E60-B404-C7F1FAF1A61A}" type="slidenum"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5835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s.google.com/fonts/docs/getting_started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fonts.google.com/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/>
              <a:t>Can set to </a:t>
            </a:r>
            <a:r>
              <a:rPr lang="da-DK" err="1"/>
              <a:t>any</a:t>
            </a:r>
            <a:r>
              <a:rPr lang="da-DK"/>
              <a:t> </a:t>
            </a:r>
            <a:r>
              <a:rPr lang="da-DK" err="1"/>
              <a:t>block</a:t>
            </a:r>
            <a:r>
              <a:rPr lang="da-DK"/>
              <a:t> element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AF8D50-5759-4403-99A0-43B3E6CF25BE}" type="slidenum">
              <a:rPr lang="da-DK" smtClean="0"/>
              <a:t>3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0742105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>
                <a:hlinkClick r:id="rId3"/>
              </a:rPr>
              <a:t>https://developers.google.com/fonts/docs/getting_started</a:t>
            </a:r>
            <a:endParaRPr lang="da-DK"/>
          </a:p>
          <a:p>
            <a:r>
              <a:rPr lang="da-DK"/>
              <a:t>Google fonts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a-DK">
                <a:hlinkClick r:id="rId4"/>
              </a:rPr>
              <a:t>https://fonts.google.com/</a:t>
            </a:r>
            <a:endParaRPr lang="da-DK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a-DK"/>
              <a:t>Andre:</a:t>
            </a:r>
          </a:p>
          <a:p>
            <a:r>
              <a:rPr lang="da-DK" sz="1800" b="0" i="1" u="none" strike="noStrike" baseline="0">
                <a:solidFill>
                  <a:srgbClr val="000000"/>
                </a:solidFill>
                <a:latin typeface="SourceSansPro-It"/>
              </a:rPr>
              <a:t>Fonts.com (</a:t>
            </a:r>
            <a:r>
              <a:rPr lang="da-DK" sz="1800" b="0" i="1" u="none" strike="noStrike" baseline="0">
                <a:solidFill>
                  <a:srgbClr val="009BC8"/>
                </a:solidFill>
                <a:latin typeface="SourceSansPro-It"/>
              </a:rPr>
              <a:t>fonts.com</a:t>
            </a:r>
            <a:r>
              <a:rPr lang="da-DK" sz="1800" b="0" i="1" u="none" strike="noStrike" baseline="0">
                <a:solidFill>
                  <a:srgbClr val="000000"/>
                </a:solidFill>
                <a:latin typeface="SourceSansPro-It"/>
              </a:rPr>
              <a:t>)</a:t>
            </a:r>
            <a:endParaRPr lang="da-DK"/>
          </a:p>
          <a:p>
            <a:endParaRPr lang="da-DK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36D8D6-7D58-4C71-82FB-45C9D06EC52E}" type="slidenum">
              <a:rPr lang="da-DK" smtClean="0"/>
              <a:t>9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3590468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X</a:t>
            </a:r>
            <a:r>
              <a:rPr lang="en-DK"/>
              <a:t>bi multible choose under selection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AF8D50-5759-4403-99A0-43B3E6CF25BE}" type="slidenum">
              <a:rPr lang="da-DK" smtClean="0"/>
              <a:t>10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4288445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a-DK" err="1"/>
              <a:t>https</a:t>
            </a:r>
            <a:r>
              <a:rPr lang="da-DK"/>
              <a:t>://</a:t>
            </a:r>
            <a:r>
              <a:rPr lang="da-DK" err="1"/>
              <a:t>fonts.adobe.com</a:t>
            </a:r>
            <a:r>
              <a:rPr lang="da-DK"/>
              <a:t>/</a:t>
            </a:r>
            <a:r>
              <a:rPr lang="da-DK" err="1"/>
              <a:t>fonts?browse_mode</a:t>
            </a:r>
            <a:r>
              <a:rPr lang="da-DK"/>
              <a:t>=</a:t>
            </a:r>
            <a:r>
              <a:rPr lang="da-DK" err="1"/>
              <a:t>default&amp;cc</a:t>
            </a:r>
            <a:r>
              <a:rPr lang="da-DK"/>
              <a:t>=</a:t>
            </a:r>
            <a:r>
              <a:rPr lang="da-DK" err="1"/>
              <a:t>true&amp;languages</a:t>
            </a:r>
            <a:r>
              <a:rPr lang="da-DK"/>
              <a:t>=</a:t>
            </a:r>
            <a:r>
              <a:rPr lang="da-DK" err="1"/>
              <a:t>da&amp;max_styles</a:t>
            </a:r>
            <a:r>
              <a:rPr lang="da-DK"/>
              <a:t>=26&amp;min_styles=1</a:t>
            </a:r>
          </a:p>
          <a:p>
            <a:endParaRPr lang="da-DK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AF8D50-5759-4403-99A0-43B3E6CF25BE}" type="slidenum">
              <a:rPr lang="da-DK" smtClean="0"/>
              <a:t>12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8055501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AF8D50-5759-4403-99A0-43B3E6CF25BE}" type="slidenum">
              <a:rPr lang="da-DK" smtClean="0"/>
              <a:t>13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2501657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/>
              <a:t>Hvorfor bruger vi ikke </a:t>
            </a:r>
            <a:r>
              <a:rPr lang="da-DK" err="1"/>
              <a:t>px</a:t>
            </a:r>
            <a:r>
              <a:rPr lang="da-DK"/>
              <a:t>?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36D8D6-7D58-4C71-82FB-45C9D06EC52E}" type="slidenum">
              <a:rPr lang="da-DK" smtClean="0"/>
              <a:t>14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765921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Slide Image Placeholder 1">
            <a:extLst>
              <a:ext uri="{FF2B5EF4-FFF2-40B4-BE49-F238E27FC236}">
                <a16:creationId xmlns:a16="http://schemas.microsoft.com/office/drawing/2014/main" id="{CB025396-3AF4-42E8-9A08-A6A936EC1D4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2" name="Notes Placeholder 2">
            <a:extLst>
              <a:ext uri="{FF2B5EF4-FFF2-40B4-BE49-F238E27FC236}">
                <a16:creationId xmlns:a16="http://schemas.microsoft.com/office/drawing/2014/main" id="{FDBD12A2-3426-A0DD-662B-DB274B101F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10243" name="Slide Number Placeholder 3">
            <a:extLst>
              <a:ext uri="{FF2B5EF4-FFF2-40B4-BE49-F238E27FC236}">
                <a16:creationId xmlns:a16="http://schemas.microsoft.com/office/drawing/2014/main" id="{486C33E1-E98F-638A-B440-0C3869E685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453D5BF4-B49C-E34C-9E70-DCE069E70F0A}" type="slidenum">
              <a:rPr kumimoji="0" lang="en-US" altLang="en-US" sz="1300" smtClean="0">
                <a:latin typeface="Verdana" panose="020B060403050404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17</a:t>
            </a:fld>
            <a:endParaRPr kumimoji="0" lang="en-US" altLang="en-US" sz="1300">
              <a:latin typeface="Verdana" panose="020B0604030504040204" pitchFamily="34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Slide Image Placeholder 1">
            <a:extLst>
              <a:ext uri="{FF2B5EF4-FFF2-40B4-BE49-F238E27FC236}">
                <a16:creationId xmlns:a16="http://schemas.microsoft.com/office/drawing/2014/main" id="{158E09C5-C82A-0091-B3DD-43ABBA284ED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2" name="Notes Placeholder 2">
            <a:extLst>
              <a:ext uri="{FF2B5EF4-FFF2-40B4-BE49-F238E27FC236}">
                <a16:creationId xmlns:a16="http://schemas.microsoft.com/office/drawing/2014/main" id="{437C8B08-CCE7-C15D-ACDD-1037A609D5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20483" name="Slide Number Placeholder 3">
            <a:extLst>
              <a:ext uri="{FF2B5EF4-FFF2-40B4-BE49-F238E27FC236}">
                <a16:creationId xmlns:a16="http://schemas.microsoft.com/office/drawing/2014/main" id="{5F65BEFF-8B70-43C3-A9B9-E7281FF535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6FB6D6F-349A-2247-B1E7-21920107F980}" type="slidenum">
              <a:rPr kumimoji="0" lang="en-US" altLang="en-US" sz="1300" smtClean="0">
                <a:latin typeface="Verdana" panose="020B060403050404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18</a:t>
            </a:fld>
            <a:endParaRPr kumimoji="0" lang="en-US" altLang="en-US" sz="1300">
              <a:latin typeface="Verdana" panose="020B0604030504040204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4932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0699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0942827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304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26005343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98232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1/10/2024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87453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15094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1_Title and Content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>
            <a:spLocks noGrp="1"/>
          </p:cNvSpPr>
          <p:nvPr>
            <p:ph type="title"/>
          </p:nvPr>
        </p:nvSpPr>
        <p:spPr>
          <a:xfrm>
            <a:off x="609600" y="215371"/>
            <a:ext cx="10972800" cy="10972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FA3"/>
              </a:buClr>
              <a:buSzPts val="3600"/>
              <a:buFont typeface="Times New Roman"/>
              <a:buNone/>
              <a:defRPr sz="4800" b="1" i="0" u="none" strike="noStrike" cap="none">
                <a:solidFill>
                  <a:srgbClr val="007FA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82" name="Google Shape;82;p17"/>
          <p:cNvSpPr txBox="1">
            <a:spLocks noGrp="1"/>
          </p:cNvSpPr>
          <p:nvPr>
            <p:ph type="body" idx="1"/>
          </p:nvPr>
        </p:nvSpPr>
        <p:spPr>
          <a:xfrm>
            <a:off x="609601" y="1441451"/>
            <a:ext cx="10977033" cy="4709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ts val="1800"/>
              <a:buChar char="•"/>
              <a:defRPr/>
            </a:lvl1pPr>
            <a:lvl2pPr marL="1219170" lvl="1" indent="-457189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–"/>
              <a:defRPr/>
            </a:lvl2pPr>
            <a:lvl3pPr marL="1828754" lvl="2" indent="-457189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▪"/>
              <a:defRPr/>
            </a:lvl3pPr>
            <a:lvl4pPr marL="2438339" lvl="3" indent="-457189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–"/>
              <a:defRPr/>
            </a:lvl4pPr>
            <a:lvl5pPr marL="3047924" lvl="4" indent="-457189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5pPr>
            <a:lvl6pPr marL="3657509" lvl="5" indent="-457189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6pPr>
            <a:lvl7pPr marL="4267093" lvl="6" indent="-457189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7pPr>
            <a:lvl8pPr marL="4876678" lvl="7" indent="-457189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8pPr>
            <a:lvl9pPr marL="5486263" lvl="8" indent="-457189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3" name="Google Shape;83;p17"/>
          <p:cNvSpPr txBox="1">
            <a:spLocks noGrp="1"/>
          </p:cNvSpPr>
          <p:nvPr>
            <p:ph type="dt" idx="10"/>
          </p:nvPr>
        </p:nvSpPr>
        <p:spPr>
          <a:xfrm>
            <a:off x="8447617" y="113071"/>
            <a:ext cx="2844799" cy="1828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" name="Google Shape;84;p17"/>
          <p:cNvSpPr txBox="1">
            <a:spLocks noGrp="1"/>
          </p:cNvSpPr>
          <p:nvPr>
            <p:ph type="sldNum" idx="12"/>
          </p:nvPr>
        </p:nvSpPr>
        <p:spPr>
          <a:xfrm>
            <a:off x="11292415" y="113071"/>
            <a:ext cx="735711" cy="1828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5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5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5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5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5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5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5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5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5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mtClean="0"/>
              <a:pPr/>
              <a:t>‹nr.›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710796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0085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0088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1/10/2024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7538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8894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5743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39102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5969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38736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86736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729" r:id="rId1"/>
    <p:sldLayoutId id="2147484730" r:id="rId2"/>
    <p:sldLayoutId id="2147484731" r:id="rId3"/>
    <p:sldLayoutId id="2147484732" r:id="rId4"/>
    <p:sldLayoutId id="2147484733" r:id="rId5"/>
    <p:sldLayoutId id="2147484734" r:id="rId6"/>
    <p:sldLayoutId id="2147484735" r:id="rId7"/>
    <p:sldLayoutId id="2147484736" r:id="rId8"/>
    <p:sldLayoutId id="2147484737" r:id="rId9"/>
    <p:sldLayoutId id="2147484738" r:id="rId10"/>
    <p:sldLayoutId id="2147484739" r:id="rId11"/>
    <p:sldLayoutId id="2147484740" r:id="rId12"/>
    <p:sldLayoutId id="2147484741" r:id="rId13"/>
    <p:sldLayoutId id="2147484742" r:id="rId14"/>
    <p:sldLayoutId id="2147484743" r:id="rId15"/>
    <p:sldLayoutId id="2147484744" r:id="rId16"/>
    <p:sldLayoutId id="214748474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cssref/css_units.asp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eamvdk.sharepoint.com/:u:/s/EAMV-MMD23HE/EWJUE58favtHupQ-UHBEIPcBjtDdRhO0aflceYLyRd_kVQ?e=mufYvU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eamvdk.sharepoint.com/:f:/s/EAMV-MMD23HE/EmPLYk0a6KVBiB-RmonsXncBCJE186qdMTxxUMTntTYryQ?e=IR8cn5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pen.io/tengmushitou/pen/RwpQKZG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More CSS 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XBI 2023 @eamv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E5932411-49A1-BAA1-3508-964976C291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1306" y="-131855"/>
            <a:ext cx="10977033" cy="4709968"/>
          </a:xfrm>
        </p:spPr>
        <p:txBody>
          <a:bodyPr/>
          <a:lstStyle/>
          <a:p>
            <a:pPr marL="151765" indent="0">
              <a:buNone/>
            </a:pPr>
            <a:endParaRPr lang="da-DK" b="1">
              <a:latin typeface="Times New Roman"/>
              <a:cs typeface="Times New Roman"/>
            </a:endParaRPr>
          </a:p>
          <a:p>
            <a:pPr marL="151765" indent="0">
              <a:buNone/>
            </a:pPr>
            <a:endParaRPr lang="da-DK" b="1">
              <a:latin typeface="Times New Roman"/>
              <a:cs typeface="Times New Roman"/>
            </a:endParaRPr>
          </a:p>
          <a:p>
            <a:pPr marL="151765" indent="0">
              <a:buNone/>
            </a:pPr>
            <a:r>
              <a:rPr lang="da-DK" b="1">
                <a:effectLst/>
                <a:latin typeface="Times New Roman"/>
                <a:cs typeface="Times New Roman"/>
              </a:rPr>
              <a:t>Font </a:t>
            </a:r>
            <a:r>
              <a:rPr lang="da-DK" b="1" err="1">
                <a:effectLst/>
                <a:latin typeface="Times New Roman"/>
                <a:cs typeface="Times New Roman"/>
              </a:rPr>
              <a:t>weight</a:t>
            </a:r>
            <a:r>
              <a:rPr lang="da-DK" b="1">
                <a:effectLst/>
                <a:latin typeface="Times New Roman"/>
                <a:cs typeface="Times New Roman"/>
              </a:rPr>
              <a:t>      </a:t>
            </a:r>
            <a:r>
              <a:rPr lang="da-DK" b="1" err="1">
                <a:effectLst/>
                <a:latin typeface="Times New Roman"/>
                <a:cs typeface="Times New Roman"/>
              </a:rPr>
              <a:t>Weight</a:t>
            </a:r>
            <a:r>
              <a:rPr lang="da-DK" b="1">
                <a:effectLst/>
                <a:latin typeface="Times New Roman"/>
                <a:cs typeface="Times New Roman"/>
              </a:rPr>
              <a:t> </a:t>
            </a:r>
            <a:r>
              <a:rPr lang="da-DK" b="1" err="1">
                <a:effectLst/>
                <a:latin typeface="Times New Roman"/>
                <a:cs typeface="Times New Roman"/>
              </a:rPr>
              <a:t>name</a:t>
            </a:r>
            <a:endParaRPr lang="da-DK">
              <a:effectLst/>
              <a:latin typeface="Times New Roman"/>
              <a:cs typeface="Times New Roman"/>
            </a:endParaRPr>
          </a:p>
          <a:p>
            <a:pPr marL="608965" indent="-456565"/>
            <a:r>
              <a:rPr lang="da-DK">
                <a:effectLst/>
                <a:latin typeface="Times New Roman"/>
                <a:cs typeface="Times New Roman"/>
              </a:rPr>
              <a:t>100           </a:t>
            </a:r>
            <a:r>
              <a:rPr lang="da-DK" err="1">
                <a:effectLst/>
                <a:latin typeface="Times New Roman"/>
                <a:cs typeface="Times New Roman"/>
              </a:rPr>
              <a:t>Thin</a:t>
            </a:r>
            <a:r>
              <a:rPr lang="da-DK">
                <a:effectLst/>
                <a:latin typeface="Times New Roman"/>
                <a:cs typeface="Times New Roman"/>
              </a:rPr>
              <a:t> (Hairline)</a:t>
            </a:r>
          </a:p>
          <a:p>
            <a:pPr marL="608965" indent="-456565"/>
            <a:r>
              <a:rPr lang="da-DK">
                <a:effectLst/>
                <a:latin typeface="Times New Roman"/>
                <a:cs typeface="Times New Roman"/>
              </a:rPr>
              <a:t>200           Extra light (</a:t>
            </a:r>
            <a:r>
              <a:rPr lang="da-DK" err="1">
                <a:effectLst/>
                <a:latin typeface="Times New Roman"/>
                <a:cs typeface="Times New Roman"/>
              </a:rPr>
              <a:t>Ultra</a:t>
            </a:r>
            <a:r>
              <a:rPr lang="da-DK">
                <a:effectLst/>
                <a:latin typeface="Times New Roman"/>
                <a:cs typeface="Times New Roman"/>
              </a:rPr>
              <a:t> light)</a:t>
            </a:r>
          </a:p>
          <a:p>
            <a:pPr marL="608965" indent="-456565"/>
            <a:r>
              <a:rPr lang="da-DK">
                <a:effectLst/>
                <a:latin typeface="Times New Roman"/>
                <a:cs typeface="Times New Roman"/>
              </a:rPr>
              <a:t>300           Light</a:t>
            </a:r>
          </a:p>
          <a:p>
            <a:pPr marL="608965" indent="-456565"/>
            <a:r>
              <a:rPr lang="da-DK">
                <a:effectLst/>
                <a:latin typeface="Times New Roman"/>
                <a:cs typeface="Times New Roman"/>
              </a:rPr>
              <a:t>400           Normal</a:t>
            </a:r>
          </a:p>
          <a:p>
            <a:pPr marL="608965" indent="-456565"/>
            <a:r>
              <a:rPr lang="da-DK">
                <a:effectLst/>
                <a:latin typeface="Times New Roman"/>
                <a:cs typeface="Times New Roman"/>
              </a:rPr>
              <a:t>500           Medium</a:t>
            </a:r>
          </a:p>
          <a:p>
            <a:pPr marL="608965" indent="-456565"/>
            <a:r>
              <a:rPr lang="da-DK">
                <a:effectLst/>
                <a:latin typeface="Times New Roman"/>
                <a:cs typeface="Times New Roman"/>
              </a:rPr>
              <a:t>600           </a:t>
            </a:r>
            <a:r>
              <a:rPr lang="da-DK" err="1">
                <a:effectLst/>
                <a:latin typeface="Times New Roman"/>
                <a:cs typeface="Times New Roman"/>
              </a:rPr>
              <a:t>Semi</a:t>
            </a:r>
            <a:r>
              <a:rPr lang="da-DK">
                <a:effectLst/>
                <a:latin typeface="Times New Roman"/>
                <a:cs typeface="Times New Roman"/>
              </a:rPr>
              <a:t> bold (Demi bold)</a:t>
            </a:r>
          </a:p>
          <a:p>
            <a:pPr marL="608965" indent="-456565"/>
            <a:r>
              <a:rPr lang="da-DK">
                <a:effectLst/>
                <a:latin typeface="Times New Roman"/>
                <a:cs typeface="Times New Roman"/>
              </a:rPr>
              <a:t>700           Bold</a:t>
            </a:r>
          </a:p>
          <a:p>
            <a:pPr marL="608965" indent="-456565"/>
            <a:r>
              <a:rPr lang="da-DK">
                <a:effectLst/>
                <a:latin typeface="Times New Roman"/>
                <a:cs typeface="Times New Roman"/>
              </a:rPr>
              <a:t>800           Extra bold (</a:t>
            </a:r>
            <a:r>
              <a:rPr lang="da-DK" err="1">
                <a:effectLst/>
                <a:latin typeface="Times New Roman"/>
                <a:cs typeface="Times New Roman"/>
              </a:rPr>
              <a:t>Ultra</a:t>
            </a:r>
            <a:r>
              <a:rPr lang="da-DK">
                <a:effectLst/>
                <a:latin typeface="Times New Roman"/>
                <a:cs typeface="Times New Roman"/>
              </a:rPr>
              <a:t> bold)</a:t>
            </a:r>
          </a:p>
          <a:p>
            <a:pPr marL="608965" indent="-456565"/>
            <a:r>
              <a:rPr lang="da-DK">
                <a:effectLst/>
                <a:latin typeface="Times New Roman"/>
                <a:cs typeface="Times New Roman"/>
              </a:rPr>
              <a:t>900           Black (Heavy)</a:t>
            </a:r>
          </a:p>
          <a:p>
            <a:pPr marL="608965" indent="-456565"/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8672547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349F4-19A9-444B-9EA3-D3FBD8010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Font Weight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A6B9E8-5F99-446B-88E8-FC888C197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2" y="1441451"/>
            <a:ext cx="6081821" cy="4709968"/>
          </a:xfrm>
        </p:spPr>
        <p:txBody>
          <a:bodyPr/>
          <a:lstStyle/>
          <a:p>
            <a:pPr marL="152396" indent="0">
              <a:buNone/>
            </a:pPr>
            <a:r>
              <a:rPr lang="en-US" sz="2000" b="0" i="0" u="none" strike="noStrike" baseline="0">
                <a:latin typeface="+mj-lt"/>
              </a:rPr>
              <a:t>Google Fonts made web fonts available to the masses, before that </a:t>
            </a:r>
            <a:r>
              <a:rPr lang="en-US" sz="2000" b="1" i="0" u="none" strike="noStrike" baseline="0">
                <a:latin typeface="+mj-lt"/>
              </a:rPr>
              <a:t>font-weight</a:t>
            </a:r>
            <a:r>
              <a:rPr lang="en-US" sz="2000" b="0" i="0" u="none" strike="noStrike" baseline="0">
                <a:latin typeface="+mj-lt"/>
              </a:rPr>
              <a:t> was typically set to either normal or bold</a:t>
            </a:r>
          </a:p>
          <a:p>
            <a:pPr algn="l"/>
            <a:r>
              <a:rPr lang="en-US" sz="2000" b="0" i="0" u="none" strike="noStrike" baseline="0">
                <a:latin typeface="+mj-lt"/>
              </a:rPr>
              <a:t>For instance, the popular Open Sans font has five different weights: </a:t>
            </a:r>
            <a:r>
              <a:rPr lang="en-US" sz="2000" b="1" i="0" u="none" strike="noStrike" baseline="0">
                <a:latin typeface="+mj-lt"/>
              </a:rPr>
              <a:t>light, regular, semi-bold, bold, </a:t>
            </a:r>
            <a:r>
              <a:rPr lang="en-US" sz="2000" i="0" u="none" strike="noStrike" baseline="0">
                <a:latin typeface="+mj-lt"/>
              </a:rPr>
              <a:t>and</a:t>
            </a:r>
            <a:r>
              <a:rPr lang="en-US" sz="2000" b="1" i="0" u="none" strike="noStrike" baseline="0">
                <a:latin typeface="+mj-lt"/>
              </a:rPr>
              <a:t> extra bold</a:t>
            </a:r>
          </a:p>
          <a:p>
            <a:pPr algn="l"/>
            <a:r>
              <a:rPr lang="en-CA" sz="2000" b="0" i="0" u="none" strike="noStrike" baseline="0">
                <a:latin typeface="+mj-lt"/>
              </a:rPr>
              <a:t>Within your CSS </a:t>
            </a:r>
            <a:r>
              <a:rPr lang="en-US" sz="2000" b="0" i="0" u="none" strike="noStrike" baseline="0">
                <a:latin typeface="+mj-lt"/>
              </a:rPr>
              <a:t>you specify which of these weights by using their numeric value, which typically ranges from 100 and 900, with larger numbers bolder than lower numbers</a:t>
            </a:r>
            <a:endParaRPr lang="en-CA" sz="2000">
              <a:latin typeface="+mj-lt"/>
            </a:endParaRPr>
          </a:p>
        </p:txBody>
      </p:sp>
      <p:pic>
        <p:nvPicPr>
          <p:cNvPr id="5" name="Picture 4" descr="FIGURE 4.36 Using Google Fonts&#10;">
            <a:extLst>
              <a:ext uri="{FF2B5EF4-FFF2-40B4-BE49-F238E27FC236}">
                <a16:creationId xmlns:a16="http://schemas.microsoft.com/office/drawing/2014/main" id="{F4EBB6F3-2047-45DD-BDB9-C30DEC0A80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9366" y="1308789"/>
            <a:ext cx="3184197" cy="4842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6564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E536A30-B8AF-5406-9335-1EE58471CA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8820" y="5583643"/>
            <a:ext cx="9283781" cy="140596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sz="50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Fra </a:t>
            </a:r>
            <a:r>
              <a:rPr lang="en-US" sz="500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KodeTilWeb</a:t>
            </a:r>
            <a:endParaRPr lang="en-US" err="1">
              <a:solidFill>
                <a:schemeClr val="tx1"/>
              </a:solidFill>
              <a:ea typeface="+mj-ea"/>
              <a:cs typeface="+mj-cs"/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70A61C41-0807-C5D0-EDFB-FDA6F0868D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2043931"/>
              </p:ext>
            </p:extLst>
          </p:nvPr>
        </p:nvGraphicFramePr>
        <p:xfrm>
          <a:off x="2998149" y="370317"/>
          <a:ext cx="6191250" cy="58444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63750">
                  <a:extLst>
                    <a:ext uri="{9D8B030D-6E8A-4147-A177-3AD203B41FA5}">
                      <a16:colId xmlns:a16="http://schemas.microsoft.com/office/drawing/2014/main" val="1586117569"/>
                    </a:ext>
                  </a:extLst>
                </a:gridCol>
                <a:gridCol w="2063750">
                  <a:extLst>
                    <a:ext uri="{9D8B030D-6E8A-4147-A177-3AD203B41FA5}">
                      <a16:colId xmlns:a16="http://schemas.microsoft.com/office/drawing/2014/main" val="504960996"/>
                    </a:ext>
                  </a:extLst>
                </a:gridCol>
                <a:gridCol w="2063750">
                  <a:extLst>
                    <a:ext uri="{9D8B030D-6E8A-4147-A177-3AD203B41FA5}">
                      <a16:colId xmlns:a16="http://schemas.microsoft.com/office/drawing/2014/main" val="2921980588"/>
                    </a:ext>
                  </a:extLst>
                </a:gridCol>
              </a:tblGrid>
              <a:tr h="632388"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Property</a:t>
                      </a:r>
                    </a:p>
                  </a:txBody>
                  <a:tcPr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err="1">
                          <a:effectLst/>
                        </a:rPr>
                        <a:t>Beskrivelse</a:t>
                      </a:r>
                    </a:p>
                  </a:txBody>
                  <a:tcPr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Value</a:t>
                      </a:r>
                    </a:p>
                  </a:txBody>
                  <a:tcPr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9912838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US">
                          <a:effectLst/>
                        </a:rPr>
                        <a:t>font-family</a:t>
                      </a:r>
                    </a:p>
                  </a:txBody>
                  <a:tcPr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err="1">
                          <a:effectLst/>
                        </a:rPr>
                        <a:t>Specificerer</a:t>
                      </a:r>
                      <a:r>
                        <a:rPr lang="en-US">
                          <a:effectLst/>
                        </a:rPr>
                        <a:t> </a:t>
                      </a:r>
                      <a:r>
                        <a:rPr lang="en-US" err="1">
                          <a:effectLst/>
                        </a:rPr>
                        <a:t>hvilken</a:t>
                      </a:r>
                      <a:r>
                        <a:rPr lang="en-US">
                          <a:effectLst/>
                        </a:rPr>
                        <a:t> font</a:t>
                      </a:r>
                    </a:p>
                  </a:txBody>
                  <a:tcPr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err="1">
                          <a:effectLst/>
                        </a:rPr>
                        <a:t>navn</a:t>
                      </a:r>
                    </a:p>
                  </a:txBody>
                  <a:tcPr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14771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US">
                          <a:effectLst/>
                        </a:rPr>
                        <a:t>font-size</a:t>
                      </a:r>
                    </a:p>
                  </a:txBody>
                  <a:tcPr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err="1">
                          <a:effectLst/>
                        </a:rPr>
                        <a:t>Tekst</a:t>
                      </a:r>
                      <a:r>
                        <a:rPr lang="en-US">
                          <a:effectLst/>
                        </a:rPr>
                        <a:t> </a:t>
                      </a:r>
                      <a:r>
                        <a:rPr lang="en-US" err="1">
                          <a:effectLst/>
                        </a:rPr>
                        <a:t>størrelse</a:t>
                      </a:r>
                    </a:p>
                  </a:txBody>
                  <a:tcPr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err="1">
                          <a:effectLst/>
                        </a:rPr>
                        <a:t>px</a:t>
                      </a:r>
                      <a:r>
                        <a:rPr lang="en-US">
                          <a:effectLst/>
                        </a:rPr>
                        <a:t>, </a:t>
                      </a:r>
                      <a:r>
                        <a:rPr lang="en-US" err="1">
                          <a:effectLst/>
                        </a:rPr>
                        <a:t>em</a:t>
                      </a:r>
                      <a:r>
                        <a:rPr lang="en-US">
                          <a:effectLst/>
                        </a:rPr>
                        <a:t>, %</a:t>
                      </a:r>
                    </a:p>
                  </a:txBody>
                  <a:tcPr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78766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US">
                          <a:effectLst/>
                        </a:rPr>
                        <a:t>font-style</a:t>
                      </a:r>
                    </a:p>
                  </a:txBody>
                  <a:tcPr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err="1">
                          <a:effectLst/>
                        </a:rPr>
                        <a:t>Specificerer</a:t>
                      </a:r>
                      <a:r>
                        <a:rPr lang="en-US">
                          <a:effectLst/>
                        </a:rPr>
                        <a:t> font </a:t>
                      </a:r>
                      <a:r>
                        <a:rPr lang="en-US" err="1">
                          <a:effectLst/>
                        </a:rPr>
                        <a:t>stil</a:t>
                      </a:r>
                    </a:p>
                  </a:txBody>
                  <a:tcPr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>
                          <a:effectLst/>
                        </a:rPr>
                        <a:t>normal, italic, oblique</a:t>
                      </a:r>
                    </a:p>
                  </a:txBody>
                  <a:tcPr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55799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US">
                          <a:effectLst/>
                        </a:rPr>
                        <a:t>font-variant</a:t>
                      </a:r>
                    </a:p>
                  </a:txBody>
                  <a:tcPr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>
                          <a:effectLst/>
                        </a:rPr>
                        <a:t>Skal store </a:t>
                      </a:r>
                      <a:r>
                        <a:rPr lang="en-US" err="1">
                          <a:effectLst/>
                        </a:rPr>
                        <a:t>bogstaver</a:t>
                      </a:r>
                      <a:r>
                        <a:rPr lang="en-US">
                          <a:effectLst/>
                        </a:rPr>
                        <a:t> have </a:t>
                      </a:r>
                      <a:r>
                        <a:rPr lang="en-US" err="1">
                          <a:effectLst/>
                        </a:rPr>
                        <a:t>lav</a:t>
                      </a:r>
                      <a:r>
                        <a:rPr lang="en-US">
                          <a:effectLst/>
                        </a:rPr>
                        <a:t> </a:t>
                      </a:r>
                      <a:r>
                        <a:rPr lang="en-US" err="1">
                          <a:effectLst/>
                        </a:rPr>
                        <a:t>højde</a:t>
                      </a:r>
                    </a:p>
                  </a:txBody>
                  <a:tcPr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>
                          <a:effectLst/>
                        </a:rPr>
                        <a:t>normal</a:t>
                      </a:r>
                      <a:br>
                        <a:rPr lang="en-US">
                          <a:effectLst/>
                        </a:rPr>
                      </a:br>
                      <a:r>
                        <a:rPr lang="en-US">
                          <a:effectLst/>
                        </a:rPr>
                        <a:t>small-caps</a:t>
                      </a:r>
                    </a:p>
                  </a:txBody>
                  <a:tcPr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20058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US">
                          <a:effectLst/>
                        </a:rPr>
                        <a:t>font-weight</a:t>
                      </a:r>
                    </a:p>
                  </a:txBody>
                  <a:tcPr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err="1">
                          <a:effectLst/>
                        </a:rPr>
                        <a:t>Tekst</a:t>
                      </a:r>
                      <a:r>
                        <a:rPr lang="en-US">
                          <a:effectLst/>
                        </a:rPr>
                        <a:t> </a:t>
                      </a:r>
                      <a:r>
                        <a:rPr lang="en-US" err="1">
                          <a:effectLst/>
                        </a:rPr>
                        <a:t>tykkelse</a:t>
                      </a:r>
                    </a:p>
                  </a:txBody>
                  <a:tcPr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>
                          <a:effectLst/>
                        </a:rPr>
                        <a:t>normal, bold, bolder,</a:t>
                      </a:r>
                      <a:br>
                        <a:rPr lang="en-US">
                          <a:effectLst/>
                        </a:rPr>
                      </a:br>
                      <a:r>
                        <a:rPr lang="en-US">
                          <a:effectLst/>
                        </a:rPr>
                        <a:t>lighter, </a:t>
                      </a:r>
                      <a:r>
                        <a:rPr lang="en-US" err="1">
                          <a:effectLst/>
                        </a:rPr>
                        <a:t>tal</a:t>
                      </a:r>
                      <a:r>
                        <a:rPr lang="en-US">
                          <a:effectLst/>
                        </a:rPr>
                        <a:t> </a:t>
                      </a:r>
                      <a:r>
                        <a:rPr lang="en-US" err="1">
                          <a:effectLst/>
                        </a:rPr>
                        <a:t>fra</a:t>
                      </a:r>
                      <a:r>
                        <a:rPr lang="en-US">
                          <a:effectLst/>
                        </a:rPr>
                        <a:t> 100-900</a:t>
                      </a:r>
                    </a:p>
                  </a:txBody>
                  <a:tcPr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925117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US">
                          <a:effectLst/>
                        </a:rPr>
                        <a:t>font</a:t>
                      </a:r>
                    </a:p>
                  </a:txBody>
                  <a:tcPr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>
                          <a:effectLst/>
                        </a:rPr>
                        <a:t>shortcut - </a:t>
                      </a:r>
                      <a:r>
                        <a:rPr lang="en-US" err="1">
                          <a:effectLst/>
                        </a:rPr>
                        <a:t>sætter</a:t>
                      </a:r>
                      <a:r>
                        <a:rPr lang="en-US">
                          <a:effectLst/>
                        </a:rPr>
                        <a:t> alle </a:t>
                      </a:r>
                      <a:r>
                        <a:rPr lang="en-US" err="1">
                          <a:effectLst/>
                        </a:rPr>
                        <a:t>værdier</a:t>
                      </a:r>
                      <a:r>
                        <a:rPr lang="en-US">
                          <a:effectLst/>
                        </a:rPr>
                        <a:t> </a:t>
                      </a:r>
                      <a:r>
                        <a:rPr lang="en-US" err="1">
                          <a:effectLst/>
                          <a:highlight>
                            <a:srgbClr val="FFFF00"/>
                          </a:highlight>
                        </a:rPr>
                        <a:t>på</a:t>
                      </a:r>
                      <a:r>
                        <a:rPr lang="en-US">
                          <a:effectLst/>
                          <a:highlight>
                            <a:srgbClr val="FFFF00"/>
                          </a:highlight>
                        </a:rPr>
                        <a:t> </a:t>
                      </a:r>
                      <a:r>
                        <a:rPr lang="en-US" err="1">
                          <a:effectLst/>
                          <a:highlight>
                            <a:srgbClr val="FFFF00"/>
                          </a:highlight>
                        </a:rPr>
                        <a:t>en</a:t>
                      </a:r>
                      <a:r>
                        <a:rPr lang="en-US">
                          <a:effectLst/>
                          <a:highlight>
                            <a:srgbClr val="FFFF00"/>
                          </a:highlight>
                        </a:rPr>
                        <a:t> </a:t>
                      </a:r>
                      <a:r>
                        <a:rPr lang="en-US" err="1">
                          <a:effectLst/>
                          <a:highlight>
                            <a:srgbClr val="FFFF00"/>
                          </a:highlight>
                        </a:rPr>
                        <a:t>linie</a:t>
                      </a:r>
                      <a:r>
                        <a:rPr lang="en-US">
                          <a:effectLst/>
                        </a:rPr>
                        <a:t>. Lav </a:t>
                      </a:r>
                      <a:r>
                        <a:rPr lang="en-US" err="1">
                          <a:effectLst/>
                        </a:rPr>
                        <a:t>mellemrum</a:t>
                      </a:r>
                      <a:r>
                        <a:rPr lang="en-US">
                          <a:effectLst/>
                        </a:rPr>
                        <a:t> </a:t>
                      </a:r>
                      <a:r>
                        <a:rPr lang="en-US" err="1">
                          <a:effectLst/>
                        </a:rPr>
                        <a:t>mellem</a:t>
                      </a:r>
                      <a:r>
                        <a:rPr lang="en-US">
                          <a:effectLst/>
                        </a:rPr>
                        <a:t> </a:t>
                      </a:r>
                      <a:r>
                        <a:rPr lang="en-US" err="1">
                          <a:effectLst/>
                        </a:rPr>
                        <a:t>værdier</a:t>
                      </a:r>
                      <a:r>
                        <a:rPr lang="en-US">
                          <a:effectLst/>
                        </a:rPr>
                        <a:t>.</a:t>
                      </a:r>
                    </a:p>
                  </a:txBody>
                  <a:tcPr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>
                          <a:effectLst/>
                        </a:rPr>
                        <a:t>font-style, font-variant, font-weight, font-size/line-height, font-family</a:t>
                      </a:r>
                    </a:p>
                  </a:txBody>
                  <a:tcPr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839670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100047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BE964B-0F1A-4137-BBB0-6810212D71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733"/>
              <a:t>CSS Units  </a:t>
            </a:r>
            <a:endParaRPr lang="en-CA" sz="3733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D46990-BC3E-4F5F-B55E-86161DE04A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1" y="1176670"/>
            <a:ext cx="10977033" cy="4974749"/>
          </a:xfrm>
        </p:spPr>
        <p:txBody>
          <a:bodyPr/>
          <a:lstStyle/>
          <a:p>
            <a:pPr marL="151765" indent="0">
              <a:buNone/>
            </a:pPr>
            <a:r>
              <a:rPr lang="en-US" sz="1850">
                <a:solidFill>
                  <a:schemeClr val="tx1"/>
                </a:solidFill>
                <a:latin typeface="+mj-lt"/>
              </a:rPr>
              <a:t>Units of measure in CSS are either </a:t>
            </a:r>
          </a:p>
          <a:p>
            <a:pPr marL="608965" indent="-456565"/>
            <a:r>
              <a:rPr lang="en-US" sz="1850" b="1">
                <a:solidFill>
                  <a:schemeClr val="tx1"/>
                </a:solidFill>
                <a:latin typeface="+mj-lt"/>
              </a:rPr>
              <a:t>relative units</a:t>
            </a:r>
            <a:r>
              <a:rPr lang="en-US" sz="1850">
                <a:solidFill>
                  <a:schemeClr val="tx1"/>
                </a:solidFill>
                <a:latin typeface="+mj-lt"/>
              </a:rPr>
              <a:t>, in that they are based on the value of something else</a:t>
            </a:r>
          </a:p>
          <a:p>
            <a:pPr marL="608965" indent="-456565"/>
            <a:r>
              <a:rPr lang="en-US" sz="1850" b="1">
                <a:solidFill>
                  <a:schemeClr val="tx1"/>
                </a:solidFill>
                <a:latin typeface="+mj-lt"/>
              </a:rPr>
              <a:t>absolute units</a:t>
            </a:r>
            <a:r>
              <a:rPr lang="en-US" sz="1850">
                <a:solidFill>
                  <a:schemeClr val="tx1"/>
                </a:solidFill>
                <a:latin typeface="+mj-lt"/>
              </a:rPr>
              <a:t>, in that they have a real-world size</a:t>
            </a:r>
          </a:p>
          <a:p>
            <a:pPr marL="151765" indent="0">
              <a:buNone/>
            </a:pPr>
            <a:r>
              <a:rPr lang="da-DK" sz="1867">
                <a:solidFill>
                  <a:srgbClr val="000000"/>
                </a:solidFill>
                <a:latin typeface="+mj-lt"/>
              </a:rPr>
              <a:t> </a:t>
            </a:r>
            <a:endParaRPr lang="en-US" sz="1867" b="1">
              <a:latin typeface="+mj-lt"/>
            </a:endParaRPr>
          </a:p>
          <a:p>
            <a:pPr marL="151765" indent="0">
              <a:buNone/>
            </a:pPr>
            <a:r>
              <a:rPr lang="da-DK" sz="2400" b="1">
                <a:latin typeface="+mj-lt"/>
              </a:rPr>
              <a:t> </a:t>
            </a:r>
            <a:r>
              <a:rPr lang="da-DK" sz="1600" b="0" i="0">
                <a:effectLst/>
                <a:latin typeface="Verdana" panose="020B0604030504040204" pitchFamily="34" charset="0"/>
                <a:hlinkClick r:id="rId3"/>
              </a:rPr>
              <a:t>https://www.w3schools.com/cssref/css_units.asp</a:t>
            </a:r>
            <a:endParaRPr lang="da-DK" sz="1600" b="0" i="0">
              <a:effectLst/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151765" indent="0">
              <a:buNone/>
            </a:pPr>
            <a:endParaRPr lang="en-US" sz="1600">
              <a:latin typeface="+mj-lt"/>
            </a:endParaRPr>
          </a:p>
          <a:p>
            <a:pPr marL="151765" indent="0">
              <a:buNone/>
            </a:pPr>
            <a:r>
              <a:rPr lang="en-US" sz="1600" b="1" err="1">
                <a:latin typeface="+mj-lt"/>
              </a:rPr>
              <a:t>em</a:t>
            </a:r>
            <a:r>
              <a:rPr lang="en-US" sz="1600" b="1">
                <a:latin typeface="+mj-lt"/>
              </a:rPr>
              <a:t> </a:t>
            </a:r>
            <a:r>
              <a:rPr lang="en-US" sz="1600">
                <a:latin typeface="+mj-lt"/>
              </a:rPr>
              <a:t>Equal to the computed value of the font-size property of the element on which it is used.</a:t>
            </a:r>
          </a:p>
          <a:p>
            <a:pPr marL="151765" indent="0">
              <a:buNone/>
            </a:pPr>
            <a:r>
              <a:rPr lang="en-US" sz="1600">
                <a:latin typeface="+mj-lt"/>
              </a:rPr>
              <a:t>%</a:t>
            </a:r>
            <a:r>
              <a:rPr lang="en-US" sz="1600" b="1">
                <a:latin typeface="+mj-lt"/>
              </a:rPr>
              <a:t> </a:t>
            </a:r>
            <a:r>
              <a:rPr lang="en-US" sz="1600">
                <a:latin typeface="+mj-lt"/>
              </a:rPr>
              <a:t>A measure that is always relative to another value.</a:t>
            </a:r>
          </a:p>
          <a:p>
            <a:pPr marL="151765" indent="0">
              <a:buNone/>
            </a:pPr>
            <a:endParaRPr lang="en-CA" sz="16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497805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411ED37-241A-434C-A337-4F214933E6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152400"/>
            <a:ext cx="7886700" cy="1325563"/>
          </a:xfrm>
        </p:spPr>
        <p:txBody>
          <a:bodyPr/>
          <a:lstStyle/>
          <a:p>
            <a:r>
              <a:rPr lang="da-DK" b="1"/>
              <a:t>Skrift højde %</a:t>
            </a:r>
            <a:br>
              <a:rPr lang="da-DK" b="1"/>
            </a:br>
            <a:r>
              <a:rPr lang="da-DK"/>
              <a:t>c473</a:t>
            </a:r>
          </a:p>
        </p:txBody>
      </p:sp>
      <p:pic>
        <p:nvPicPr>
          <p:cNvPr id="4" name="Billede 3">
            <a:extLst>
              <a:ext uri="{FF2B5EF4-FFF2-40B4-BE49-F238E27FC236}">
                <a16:creationId xmlns:a16="http://schemas.microsoft.com/office/drawing/2014/main" id="{16D39151-2094-4B33-80E0-FA0C2437FB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1905000"/>
            <a:ext cx="5773774" cy="1689136"/>
          </a:xfrm>
          <a:prstGeom prst="rect">
            <a:avLst/>
          </a:prstGeom>
        </p:spPr>
      </p:pic>
      <p:pic>
        <p:nvPicPr>
          <p:cNvPr id="3" name="Billede 2">
            <a:extLst>
              <a:ext uri="{FF2B5EF4-FFF2-40B4-BE49-F238E27FC236}">
                <a16:creationId xmlns:a16="http://schemas.microsoft.com/office/drawing/2014/main" id="{196B46D2-B7C6-4AD9-B3A0-C48F1FF074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3886200"/>
            <a:ext cx="9530707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344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1386A9-4D14-5DAD-F3A7-8221D3509F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Discussion why do we need to have relative CSS size?</a:t>
            </a:r>
          </a:p>
        </p:txBody>
      </p:sp>
    </p:spTree>
    <p:extLst>
      <p:ext uri="{BB962C8B-B14F-4D97-AF65-F5344CB8AC3E}">
        <p14:creationId xmlns:p14="http://schemas.microsoft.com/office/powerpoint/2010/main" val="5686056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239FDB-01E2-7E02-83B0-9F3A44B534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CSS Box model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1343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2">
            <a:extLst>
              <a:ext uri="{FF2B5EF4-FFF2-40B4-BE49-F238E27FC236}">
                <a16:creationId xmlns:a16="http://schemas.microsoft.com/office/drawing/2014/main" id="{8709012C-02C3-C1D0-6DCC-ED8DB68CBC9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029200" y="0"/>
            <a:ext cx="5470525" cy="746125"/>
          </a:xfrm>
        </p:spPr>
        <p:txBody>
          <a:bodyPr rtlCol="0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en-US" b="1">
                <a:solidFill>
                  <a:schemeClr val="tx2">
                    <a:satMod val="13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</a:t>
            </a:r>
            <a:r>
              <a:rPr lang="en-US" b="1">
                <a:solidFill>
                  <a:schemeClr val="tx2">
                    <a:satMod val="130000"/>
                  </a:schemeClr>
                </a:solidFill>
              </a:rPr>
              <a:t> </a:t>
            </a:r>
            <a:r>
              <a:rPr lang="en-US" b="1">
                <a:solidFill>
                  <a:schemeClr val="tx2">
                    <a:satMod val="13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Box</a:t>
            </a:r>
            <a:r>
              <a:rPr lang="en-US" b="1">
                <a:solidFill>
                  <a:schemeClr val="tx2">
                    <a:satMod val="130000"/>
                  </a:schemeClr>
                </a:solidFill>
              </a:rPr>
              <a:t> </a:t>
            </a:r>
            <a:r>
              <a:rPr lang="en-US" b="1">
                <a:solidFill>
                  <a:schemeClr val="tx2">
                    <a:satMod val="13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</a:t>
            </a:r>
          </a:p>
        </p:txBody>
      </p:sp>
      <p:sp>
        <p:nvSpPr>
          <p:cNvPr id="10243" name="Rectangle 3">
            <a:extLst>
              <a:ext uri="{FF2B5EF4-FFF2-40B4-BE49-F238E27FC236}">
                <a16:creationId xmlns:a16="http://schemas.microsoft.com/office/drawing/2014/main" id="{566E546D-B2C5-5F4E-3A39-0FD0042F966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524000" y="0"/>
            <a:ext cx="3352800" cy="6629400"/>
          </a:xfrm>
          <a:solidFill>
            <a:srgbClr val="EAEAEA">
              <a:alpha val="27058"/>
            </a:srgbClr>
          </a:solidFill>
          <a:ln>
            <a:solidFill>
              <a:schemeClr val="tx1"/>
            </a:solidFill>
            <a:miter lim="800000"/>
            <a:headEnd/>
            <a:tailEnd/>
          </a:ln>
        </p:spPr>
        <p:txBody>
          <a:bodyPr vert="horz" lIns="91440" tIns="45720" rIns="91440" bIns="45720" rtlCol="0" anchor="t">
            <a:normAutofit/>
          </a:bodyPr>
          <a:lstStyle/>
          <a:p>
            <a:pPr fontAlgn="auto">
              <a:spcAft>
                <a:spcPts val="0"/>
              </a:spcAft>
              <a:buFont typeface="Wingdings 3" charset="2"/>
              <a:buChar char=""/>
              <a:defRPr/>
            </a:pPr>
            <a:r>
              <a:rPr lang="en-US" altLang="en-US" sz="2400" b="1">
                <a:solidFill>
                  <a:schemeClr val="tx1">
                    <a:lumMod val="75000"/>
                    <a:lumOff val="25000"/>
                  </a:schemeClr>
                </a:solidFill>
              </a:rPr>
              <a:t>Content</a:t>
            </a:r>
          </a:p>
          <a:p>
            <a:pPr marL="457200" lvl="1" indent="0" fontAlgn="auto">
              <a:spcAft>
                <a:spcPts val="0"/>
              </a:spcAft>
              <a:buNone/>
              <a:defRPr/>
            </a:pPr>
            <a:endParaRPr lang="en-US" altLang="en-US" sz="2000"/>
          </a:p>
          <a:p>
            <a:pPr fontAlgn="auto">
              <a:spcAft>
                <a:spcPts val="0"/>
              </a:spcAft>
              <a:buFont typeface="Wingdings 3" charset="2"/>
              <a:buChar char=""/>
              <a:defRPr/>
            </a:pPr>
            <a:r>
              <a:rPr lang="en-US" altLang="en-US" sz="2400" b="1">
                <a:solidFill>
                  <a:schemeClr val="tx1">
                    <a:lumMod val="75000"/>
                    <a:lumOff val="25000"/>
                  </a:schemeClr>
                </a:solidFill>
              </a:rPr>
              <a:t>Padding</a:t>
            </a:r>
          </a:p>
          <a:p>
            <a:pPr marL="457200" lvl="1" indent="0" fontAlgn="auto">
              <a:spcAft>
                <a:spcPts val="0"/>
              </a:spcAft>
              <a:buNone/>
              <a:defRPr/>
            </a:pPr>
            <a:endParaRPr lang="en-US" altLang="en-US" sz="2000"/>
          </a:p>
          <a:p>
            <a:pPr fontAlgn="auto">
              <a:spcAft>
                <a:spcPts val="0"/>
              </a:spcAft>
              <a:buFont typeface="Wingdings 3" charset="2"/>
              <a:buChar char=""/>
              <a:defRPr/>
            </a:pPr>
            <a:r>
              <a:rPr lang="en-US" altLang="en-US" sz="2400" b="1">
                <a:solidFill>
                  <a:schemeClr val="tx1">
                    <a:lumMod val="75000"/>
                    <a:lumOff val="25000"/>
                  </a:schemeClr>
                </a:solidFill>
              </a:rPr>
              <a:t>Border</a:t>
            </a:r>
          </a:p>
          <a:p>
            <a:pPr marL="457200" lvl="1" indent="0">
              <a:buNone/>
              <a:defRPr/>
            </a:pPr>
            <a:br>
              <a:rPr lang="en-US" altLang="en-US" sz="200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altLang="en-US" sz="105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fontAlgn="auto">
              <a:spcAft>
                <a:spcPts val="0"/>
              </a:spcAft>
              <a:buFont typeface="Wingdings 3" charset="2"/>
              <a:buChar char=""/>
              <a:defRPr/>
            </a:pPr>
            <a:r>
              <a:rPr lang="en-US" altLang="en-US" sz="2400" b="1">
                <a:solidFill>
                  <a:schemeClr val="tx1">
                    <a:lumMod val="75000"/>
                    <a:lumOff val="25000"/>
                  </a:schemeClr>
                </a:solidFill>
              </a:rPr>
              <a:t>Margin</a:t>
            </a:r>
          </a:p>
          <a:p>
            <a:pPr>
              <a:defRPr/>
            </a:pPr>
            <a:endParaRPr lang="en-US" altLang="en-US" sz="2400" b="1"/>
          </a:p>
        </p:txBody>
      </p:sp>
      <p:sp>
        <p:nvSpPr>
          <p:cNvPr id="9219" name="Slide Number Placeholder 5">
            <a:extLst>
              <a:ext uri="{FF2B5EF4-FFF2-40B4-BE49-F238E27FC236}">
                <a16:creationId xmlns:a16="http://schemas.microsoft.com/office/drawing/2014/main" id="{2B9582F7-3A7A-A845-304E-5C9B557FC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itchFamily="2" charset="2"/>
              <a:buChar char=""/>
              <a:defRPr>
                <a:solidFill>
                  <a:srgbClr val="404040"/>
                </a:solidFill>
                <a:latin typeface="Trebuchet MS" panose="020B070302020209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itchFamily="2" charset="2"/>
              <a:buChar char=""/>
              <a:defRPr sz="1600">
                <a:solidFill>
                  <a:srgbClr val="404040"/>
                </a:solidFill>
                <a:latin typeface="Trebuchet MS" panose="020B070302020209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itchFamily="2" charset="2"/>
              <a:buChar char=""/>
              <a:defRPr sz="1400">
                <a:solidFill>
                  <a:srgbClr val="404040"/>
                </a:solidFill>
                <a:latin typeface="Trebuchet MS" panose="020B070302020209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itchFamily="2" charset="2"/>
              <a:buChar char=""/>
              <a:defRPr sz="1200">
                <a:solidFill>
                  <a:srgbClr val="404040"/>
                </a:solidFill>
                <a:latin typeface="Trebuchet MS" panose="020B070302020209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itchFamily="2" charset="2"/>
              <a:buChar char=""/>
              <a:defRPr sz="1200">
                <a:solidFill>
                  <a:srgbClr val="404040"/>
                </a:solidFill>
                <a:latin typeface="Trebuchet MS" panose="020B0703020202090204" pitchFamily="34" charset="0"/>
              </a:defRPr>
            </a:lvl5pPr>
            <a:lvl6pPr marL="2514600" indent="-228600" defTabSz="4572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itchFamily="2" charset="2"/>
              <a:buChar char=""/>
              <a:defRPr sz="1200">
                <a:solidFill>
                  <a:srgbClr val="404040"/>
                </a:solidFill>
                <a:latin typeface="Trebuchet MS" panose="020B0703020202090204" pitchFamily="34" charset="0"/>
              </a:defRPr>
            </a:lvl6pPr>
            <a:lvl7pPr marL="2971800" indent="-228600" defTabSz="4572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itchFamily="2" charset="2"/>
              <a:buChar char=""/>
              <a:defRPr sz="1200">
                <a:solidFill>
                  <a:srgbClr val="404040"/>
                </a:solidFill>
                <a:latin typeface="Trebuchet MS" panose="020B0703020202090204" pitchFamily="34" charset="0"/>
              </a:defRPr>
            </a:lvl7pPr>
            <a:lvl8pPr marL="3429000" indent="-228600" defTabSz="4572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itchFamily="2" charset="2"/>
              <a:buChar char=""/>
              <a:defRPr sz="1200">
                <a:solidFill>
                  <a:srgbClr val="404040"/>
                </a:solidFill>
                <a:latin typeface="Trebuchet MS" panose="020B0703020202090204" pitchFamily="34" charset="0"/>
              </a:defRPr>
            </a:lvl8pPr>
            <a:lvl9pPr marL="3886200" indent="-228600" defTabSz="4572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itchFamily="2" charset="2"/>
              <a:buChar char=""/>
              <a:defRPr sz="1200">
                <a:solidFill>
                  <a:srgbClr val="404040"/>
                </a:solidFill>
                <a:latin typeface="Trebuchet MS" panose="020B070302020209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F2DCA3C8-5F4D-D846-8A86-3E2F0FD27AEE}" type="slidenum">
              <a:rPr lang="en-US" altLang="en-US" sz="1200">
                <a:solidFill>
                  <a:schemeClr val="tx1"/>
                </a:solidFill>
                <a:latin typeface="Times New Roman" panose="02020603050405020304" pitchFamily="18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17</a:t>
            </a:fld>
            <a:endParaRPr lang="en-US" altLang="en-US" sz="12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9220" name="Rectangle 5">
            <a:extLst>
              <a:ext uri="{FF2B5EF4-FFF2-40B4-BE49-F238E27FC236}">
                <a16:creationId xmlns:a16="http://schemas.microsoft.com/office/drawing/2014/main" id="{08A4607B-3106-26D4-58F6-1B48B0754C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10100" y="1185863"/>
            <a:ext cx="91440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itchFamily="2" charset="2"/>
              <a:buChar char=""/>
              <a:defRPr>
                <a:solidFill>
                  <a:srgbClr val="404040"/>
                </a:solidFill>
                <a:latin typeface="Trebuchet MS" panose="020B070302020209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itchFamily="2" charset="2"/>
              <a:buChar char=""/>
              <a:defRPr sz="1600">
                <a:solidFill>
                  <a:srgbClr val="404040"/>
                </a:solidFill>
                <a:latin typeface="Trebuchet MS" panose="020B070302020209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itchFamily="2" charset="2"/>
              <a:buChar char=""/>
              <a:defRPr sz="1400">
                <a:solidFill>
                  <a:srgbClr val="404040"/>
                </a:solidFill>
                <a:latin typeface="Trebuchet MS" panose="020B070302020209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itchFamily="2" charset="2"/>
              <a:buChar char=""/>
              <a:defRPr sz="1200">
                <a:solidFill>
                  <a:srgbClr val="404040"/>
                </a:solidFill>
                <a:latin typeface="Trebuchet MS" panose="020B070302020209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itchFamily="2" charset="2"/>
              <a:buChar char=""/>
              <a:defRPr sz="1200">
                <a:solidFill>
                  <a:srgbClr val="404040"/>
                </a:solidFill>
                <a:latin typeface="Trebuchet MS" panose="020B0703020202090204" pitchFamily="34" charset="0"/>
              </a:defRPr>
            </a:lvl5pPr>
            <a:lvl6pPr marL="2514600" indent="-228600" defTabSz="4572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itchFamily="2" charset="2"/>
              <a:buChar char=""/>
              <a:defRPr sz="1200">
                <a:solidFill>
                  <a:srgbClr val="404040"/>
                </a:solidFill>
                <a:latin typeface="Trebuchet MS" panose="020B0703020202090204" pitchFamily="34" charset="0"/>
              </a:defRPr>
            </a:lvl6pPr>
            <a:lvl7pPr marL="2971800" indent="-228600" defTabSz="4572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itchFamily="2" charset="2"/>
              <a:buChar char=""/>
              <a:defRPr sz="1200">
                <a:solidFill>
                  <a:srgbClr val="404040"/>
                </a:solidFill>
                <a:latin typeface="Trebuchet MS" panose="020B0703020202090204" pitchFamily="34" charset="0"/>
              </a:defRPr>
            </a:lvl7pPr>
            <a:lvl8pPr marL="3429000" indent="-228600" defTabSz="4572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itchFamily="2" charset="2"/>
              <a:buChar char=""/>
              <a:defRPr sz="1200">
                <a:solidFill>
                  <a:srgbClr val="404040"/>
                </a:solidFill>
                <a:latin typeface="Trebuchet MS" panose="020B0703020202090204" pitchFamily="34" charset="0"/>
              </a:defRPr>
            </a:lvl8pPr>
            <a:lvl9pPr marL="3886200" indent="-228600" defTabSz="4572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itchFamily="2" charset="2"/>
              <a:buChar char=""/>
              <a:defRPr sz="1200">
                <a:solidFill>
                  <a:srgbClr val="404040"/>
                </a:solidFill>
                <a:latin typeface="Trebuchet MS" panose="020B070302020209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13318" name="Picture 7">
            <a:extLst>
              <a:ext uri="{FF2B5EF4-FFF2-40B4-BE49-F238E27FC236}">
                <a16:creationId xmlns:a16="http://schemas.microsoft.com/office/drawing/2014/main" id="{C28F9982-A313-A7D1-5A50-EE3B241675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214938" y="1066800"/>
            <a:ext cx="5099050" cy="4303713"/>
          </a:xfrm>
          <a:prstGeom prst="rect">
            <a:avLst/>
          </a:prstGeom>
          <a:solidFill>
            <a:schemeClr val="accent3">
              <a:lumMod val="60000"/>
              <a:lumOff val="40000"/>
              <a:alpha val="32000"/>
            </a:schemeClr>
          </a:solidFill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997629C-175C-5E57-6AF7-04937444B307}"/>
              </a:ext>
            </a:extLst>
          </p:cNvPr>
          <p:cNvSpPr/>
          <p:nvPr/>
        </p:nvSpPr>
        <p:spPr>
          <a:xfrm>
            <a:off x="6096000" y="2036763"/>
            <a:ext cx="3352800" cy="2363787"/>
          </a:xfrm>
          <a:prstGeom prst="rect">
            <a:avLst/>
          </a:prstGeom>
          <a:solidFill>
            <a:srgbClr val="493484">
              <a:alpha val="4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235594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>
            <a:extLst>
              <a:ext uri="{FF2B5EF4-FFF2-40B4-BE49-F238E27FC236}">
                <a16:creationId xmlns:a16="http://schemas.microsoft.com/office/drawing/2014/main" id="{5D873B0F-8D59-54D2-E9D9-E58D49FEC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5000" y="0"/>
            <a:ext cx="8229600" cy="1398588"/>
          </a:xfrm>
        </p:spPr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>
                <a:solidFill>
                  <a:schemeClr val="tx2">
                    <a:satMod val="130000"/>
                  </a:schemeClr>
                </a:solidFill>
              </a:rPr>
              <a:t>Configuring Specific </a:t>
            </a:r>
            <a:br>
              <a:rPr lang="en-US">
                <a:solidFill>
                  <a:schemeClr val="tx2">
                    <a:satMod val="130000"/>
                  </a:schemeClr>
                </a:solidFill>
              </a:rPr>
            </a:br>
            <a:r>
              <a:rPr lang="en-US">
                <a:solidFill>
                  <a:schemeClr val="tx2">
                    <a:satMod val="130000"/>
                  </a:schemeClr>
                </a:solidFill>
              </a:rPr>
              <a:t>Sides of a Border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35A632CE-CD67-08F6-69A2-64E3F494D0FD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981200" y="1600200"/>
            <a:ext cx="7620000" cy="5257800"/>
          </a:xfrm>
        </p:spPr>
        <p:txBody>
          <a:bodyPr/>
          <a:lstStyle/>
          <a:p>
            <a:r>
              <a:rPr lang="en-US" altLang="en-US" sz="2800"/>
              <a:t>Use CSS to configure a line on one or more sides of an element</a:t>
            </a:r>
          </a:p>
          <a:p>
            <a:pPr lvl="1"/>
            <a:r>
              <a:rPr lang="en-US" altLang="en-US" sz="2400"/>
              <a:t>border-bottom</a:t>
            </a:r>
          </a:p>
          <a:p>
            <a:pPr lvl="1"/>
            <a:r>
              <a:rPr lang="en-US" altLang="en-US" sz="2400"/>
              <a:t>border-left</a:t>
            </a:r>
          </a:p>
          <a:p>
            <a:pPr lvl="1"/>
            <a:r>
              <a:rPr lang="en-US" altLang="en-US" sz="2400"/>
              <a:t>border-right</a:t>
            </a:r>
          </a:p>
          <a:p>
            <a:pPr lvl="1"/>
            <a:r>
              <a:rPr lang="en-US" altLang="en-US" sz="2400"/>
              <a:t>border-top</a:t>
            </a:r>
          </a:p>
          <a:p>
            <a:pPr lvl="1">
              <a:buFont typeface="Wingdings" pitchFamily="2" charset="2"/>
              <a:buNone/>
            </a:pPr>
            <a:endParaRPr lang="en-US" altLang="en-US" sz="800"/>
          </a:p>
          <a:p>
            <a:pPr lvl="1">
              <a:buFont typeface="Wingdings" pitchFamily="2" charset="2"/>
              <a:buNone/>
            </a:pPr>
            <a:endParaRPr lang="en-US" altLang="en-US" sz="800"/>
          </a:p>
          <a:p>
            <a:pPr lvl="1">
              <a:buFont typeface="Wingdings" pitchFamily="2" charset="2"/>
              <a:buNone/>
            </a:pPr>
            <a:br>
              <a:rPr lang="en-US" altLang="en-US" sz="800"/>
            </a:br>
            <a:br>
              <a:rPr lang="en-US" altLang="en-US" sz="800"/>
            </a:br>
            <a:endParaRPr lang="en-US" altLang="en-US" sz="800"/>
          </a:p>
          <a:p>
            <a:pPr>
              <a:buFont typeface="Wingdings" pitchFamily="2" charset="2"/>
              <a:buNone/>
            </a:pPr>
            <a:r>
              <a:rPr lang="en-US" altLang="en-US" sz="2800"/>
              <a:t>	</a:t>
            </a:r>
            <a:r>
              <a:rPr lang="en-US" alt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 h2 { border-bottom: 2px solid #ff0000 }</a:t>
            </a:r>
          </a:p>
          <a:p>
            <a:endParaRPr lang="en-US" altLang="en-US"/>
          </a:p>
        </p:txBody>
      </p:sp>
      <p:pic>
        <p:nvPicPr>
          <p:cNvPr id="91138" name="Picture 2">
            <a:extLst>
              <a:ext uri="{FF2B5EF4-FFF2-40B4-BE49-F238E27FC236}">
                <a16:creationId xmlns:a16="http://schemas.microsoft.com/office/drawing/2014/main" id="{C9A97496-DE94-626F-B859-61D2E15499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90800" y="4661453"/>
            <a:ext cx="4076700" cy="56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A3402B9-40CB-5BC7-B401-6F517D77E0E6}"/>
              </a:ext>
            </a:extLst>
          </p:cNvPr>
          <p:cNvSpPr/>
          <p:nvPr/>
        </p:nvSpPr>
        <p:spPr>
          <a:xfrm>
            <a:off x="2209800" y="5410200"/>
            <a:ext cx="6477000" cy="685800"/>
          </a:xfrm>
          <a:prstGeom prst="rect">
            <a:avLst/>
          </a:pr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19461" name="Picture 7" descr="Figure7.14.tif">
            <a:extLst>
              <a:ext uri="{FF2B5EF4-FFF2-40B4-BE49-F238E27FC236}">
                <a16:creationId xmlns:a16="http://schemas.microsoft.com/office/drawing/2014/main" id="{197E7709-3275-729B-6FC1-1837180C7F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0125" y="280988"/>
            <a:ext cx="1570038" cy="1262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1D980D9-D9BC-AB93-7543-D642C2455DEB}"/>
              </a:ext>
            </a:extLst>
          </p:cNvPr>
          <p:cNvSpPr/>
          <p:nvPr/>
        </p:nvSpPr>
        <p:spPr>
          <a:xfrm>
            <a:off x="8863013" y="571500"/>
            <a:ext cx="1081087" cy="723900"/>
          </a:xfrm>
          <a:prstGeom prst="rect">
            <a:avLst/>
          </a:prstGeom>
          <a:solidFill>
            <a:srgbClr val="493484">
              <a:alpha val="4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815590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3A4E97-70B7-26F2-6DFA-8739ED7358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Css</a:t>
            </a:r>
            <a:r>
              <a:rPr lang="en-US"/>
              <a:t> demo </a:t>
            </a:r>
            <a:r>
              <a:rPr lang="en-US" err="1"/>
              <a:t>fra</a:t>
            </a:r>
            <a:r>
              <a:rPr lang="en-US"/>
              <a:t> </a:t>
            </a:r>
            <a:r>
              <a:rPr lang="en-US" err="1"/>
              <a:t>xbi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1550E7-3275-7BB2-55B0-5DE5DC1030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+mn-lt"/>
                <a:cs typeface="+mn-lt"/>
                <a:hlinkClick r:id="rId2"/>
              </a:rPr>
              <a:t>cssboxmodel.html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71767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C1A852-B448-5243-9407-4CACCEC255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54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CSS Image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DEB181-D51F-B842-ACC3-3526FE537C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97762" y="2706624"/>
            <a:ext cx="6251110" cy="3483864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</a:pPr>
            <a:endParaRPr lang="en-US" sz="22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C6B6B3-287C-43DF-A67F-B58A0FD11A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386" r="20702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4717399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Content Placeholder 2">
            <a:extLst>
              <a:ext uri="{FF2B5EF4-FFF2-40B4-BE49-F238E27FC236}">
                <a16:creationId xmlns:a16="http://schemas.microsoft.com/office/drawing/2014/main" id="{355641C7-18D8-1DC2-6694-6FA41664077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111375" y="3657600"/>
            <a:ext cx="8229600" cy="268922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altLang="en-US" sz="2400">
                <a:latin typeface="Trebuchet MS"/>
                <a:cs typeface="Times New Roman"/>
                <a:hlinkClick r:id="rId2"/>
              </a:rPr>
              <a:t>bistro</a:t>
            </a:r>
            <a:endParaRPr lang="en-US" altLang="en-US" sz="2400">
              <a:latin typeface="Trebuchet MS"/>
              <a:cs typeface="Times New Roman" panose="02020603050405020304" pitchFamily="18" charset="0"/>
            </a:endParaRPr>
          </a:p>
        </p:txBody>
      </p:sp>
      <p:sp>
        <p:nvSpPr>
          <p:cNvPr id="21507" name="Slide Number Placeholder 3">
            <a:extLst>
              <a:ext uri="{FF2B5EF4-FFF2-40B4-BE49-F238E27FC236}">
                <a16:creationId xmlns:a16="http://schemas.microsoft.com/office/drawing/2014/main" id="{8408B504-5FA3-82A3-BE0A-C0E3B684A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itchFamily="2" charset="2"/>
              <a:buChar char=""/>
              <a:defRPr>
                <a:solidFill>
                  <a:srgbClr val="404040"/>
                </a:solidFill>
                <a:latin typeface="Trebuchet MS" panose="020B070302020209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itchFamily="2" charset="2"/>
              <a:buChar char=""/>
              <a:defRPr sz="1600">
                <a:solidFill>
                  <a:srgbClr val="404040"/>
                </a:solidFill>
                <a:latin typeface="Trebuchet MS" panose="020B070302020209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itchFamily="2" charset="2"/>
              <a:buChar char=""/>
              <a:defRPr sz="1400">
                <a:solidFill>
                  <a:srgbClr val="404040"/>
                </a:solidFill>
                <a:latin typeface="Trebuchet MS" panose="020B070302020209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itchFamily="2" charset="2"/>
              <a:buChar char=""/>
              <a:defRPr sz="1200">
                <a:solidFill>
                  <a:srgbClr val="404040"/>
                </a:solidFill>
                <a:latin typeface="Trebuchet MS" panose="020B070302020209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itchFamily="2" charset="2"/>
              <a:buChar char=""/>
              <a:defRPr sz="1200">
                <a:solidFill>
                  <a:srgbClr val="404040"/>
                </a:solidFill>
                <a:latin typeface="Trebuchet MS" panose="020B0703020202090204" pitchFamily="34" charset="0"/>
              </a:defRPr>
            </a:lvl5pPr>
            <a:lvl6pPr marL="2514600" indent="-228600" defTabSz="4572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itchFamily="2" charset="2"/>
              <a:buChar char=""/>
              <a:defRPr sz="1200">
                <a:solidFill>
                  <a:srgbClr val="404040"/>
                </a:solidFill>
                <a:latin typeface="Trebuchet MS" panose="020B0703020202090204" pitchFamily="34" charset="0"/>
              </a:defRPr>
            </a:lvl6pPr>
            <a:lvl7pPr marL="2971800" indent="-228600" defTabSz="4572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itchFamily="2" charset="2"/>
              <a:buChar char=""/>
              <a:defRPr sz="1200">
                <a:solidFill>
                  <a:srgbClr val="404040"/>
                </a:solidFill>
                <a:latin typeface="Trebuchet MS" panose="020B0703020202090204" pitchFamily="34" charset="0"/>
              </a:defRPr>
            </a:lvl7pPr>
            <a:lvl8pPr marL="3429000" indent="-228600" defTabSz="4572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itchFamily="2" charset="2"/>
              <a:buChar char=""/>
              <a:defRPr sz="1200">
                <a:solidFill>
                  <a:srgbClr val="404040"/>
                </a:solidFill>
                <a:latin typeface="Trebuchet MS" panose="020B0703020202090204" pitchFamily="34" charset="0"/>
              </a:defRPr>
            </a:lvl8pPr>
            <a:lvl9pPr marL="3886200" indent="-228600" defTabSz="4572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itchFamily="2" charset="2"/>
              <a:buChar char=""/>
              <a:defRPr sz="1200">
                <a:solidFill>
                  <a:srgbClr val="404040"/>
                </a:solidFill>
                <a:latin typeface="Trebuchet MS" panose="020B070302020209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C5F3EA77-C301-AF46-AEA3-21296CEC2D24}" type="slidenum">
              <a:rPr lang="en-US" altLang="en-US" sz="1200">
                <a:solidFill>
                  <a:schemeClr val="tx1"/>
                </a:solidFill>
                <a:latin typeface="Times New Roman" panose="02020603050405020304" pitchFamily="18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20</a:t>
            </a:fld>
            <a:endParaRPr lang="en-US" altLang="en-US" sz="12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21508" name="Picture 2">
            <a:extLst>
              <a:ext uri="{FF2B5EF4-FFF2-40B4-BE49-F238E27FC236}">
                <a16:creationId xmlns:a16="http://schemas.microsoft.com/office/drawing/2014/main" id="{9A5E8D52-77BF-F815-A4B5-8DAABB12A1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8663" y="433388"/>
            <a:ext cx="4133850" cy="2995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D13D0E5-7339-B588-9266-FDADB7B70D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3212" y="4144865"/>
            <a:ext cx="8596668" cy="1320800"/>
          </a:xfrm>
        </p:spPr>
        <p:txBody>
          <a:bodyPr/>
          <a:lstStyle/>
          <a:p>
            <a:r>
              <a:rPr lang="en-US"/>
              <a:t>Case study </a:t>
            </a:r>
          </a:p>
        </p:txBody>
      </p:sp>
    </p:spTree>
    <p:extLst>
      <p:ext uri="{BB962C8B-B14F-4D97-AF65-F5344CB8AC3E}">
        <p14:creationId xmlns:p14="http://schemas.microsoft.com/office/powerpoint/2010/main" val="35800967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5717C-0972-9344-199E-ED3599342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Status </a:t>
            </a:r>
            <a:r>
              <a:rPr lang="en-US" err="1"/>
              <a:t>samtale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64E237-D50B-2CF1-5EFE-F8856E24E1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78584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4D8B63-A561-E12E-4BAC-01548C45F4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BEM-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B91029-F60D-EA45-F1E0-F179FF29C1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1392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C6AFCDE-AC4C-423A-8C77-977C532ED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 Background image demo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01C8D085-96F7-44E7-A261-F63B93C8E4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4035" y="1825624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da-DK" sz="1400"/>
              <a:t> </a:t>
            </a:r>
            <a:r>
              <a:rPr lang="da-DK" sz="1400">
                <a:hlinkClick r:id="rId3"/>
              </a:rPr>
              <a:t>https://codepen.io/tengmushitou/pen/RwpQKZG</a:t>
            </a:r>
            <a:endParaRPr lang="en-US"/>
          </a:p>
          <a:p>
            <a:pPr marL="0" indent="0">
              <a:buNone/>
            </a:pPr>
            <a:endParaRPr lang="da-DK" sz="1400"/>
          </a:p>
        </p:txBody>
      </p:sp>
      <p:pic>
        <p:nvPicPr>
          <p:cNvPr id="4" name="Billede 3">
            <a:extLst>
              <a:ext uri="{FF2B5EF4-FFF2-40B4-BE49-F238E27FC236}">
                <a16:creationId xmlns:a16="http://schemas.microsoft.com/office/drawing/2014/main" id="{344D58E5-714E-4EF9-894D-D4F25923B4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6171" y="2472531"/>
            <a:ext cx="6562725" cy="3057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0164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365694-C522-F470-A1A3-4BF3B5B89E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Question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73E74D-0029-E71F-8253-A88FD8543A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08965" indent="-456565"/>
            <a:r>
              <a:rPr lang="en-US"/>
              <a:t>Why use CSS image instead of HTML &lt;</a:t>
            </a:r>
            <a:r>
              <a:rPr lang="en-US" err="1"/>
              <a:t>img</a:t>
            </a:r>
            <a:r>
              <a:rPr lang="en-US"/>
              <a:t>&gt; ?</a:t>
            </a:r>
          </a:p>
        </p:txBody>
      </p:sp>
    </p:spTree>
    <p:extLst>
      <p:ext uri="{BB962C8B-B14F-4D97-AF65-F5344CB8AC3E}">
        <p14:creationId xmlns:p14="http://schemas.microsoft.com/office/powerpoint/2010/main" val="9511075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602BC-4236-40A6-BB0E-B3711F299C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-258762"/>
            <a:ext cx="10972800" cy="1097279"/>
          </a:xfrm>
        </p:spPr>
        <p:txBody>
          <a:bodyPr/>
          <a:lstStyle/>
          <a:p>
            <a:r>
              <a:rPr lang="en-CA"/>
              <a:t>Background image examples</a:t>
            </a:r>
          </a:p>
        </p:txBody>
      </p:sp>
      <p:pic>
        <p:nvPicPr>
          <p:cNvPr id="5" name="Picture 4" descr="FIGURE 4.21 Background image properties">
            <a:extLst>
              <a:ext uri="{FF2B5EF4-FFF2-40B4-BE49-F238E27FC236}">
                <a16:creationId xmlns:a16="http://schemas.microsoft.com/office/drawing/2014/main" id="{717C2047-3E5B-4E16-93F0-F9343914E5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9094"/>
          <a:stretch/>
        </p:blipFill>
        <p:spPr>
          <a:xfrm>
            <a:off x="778935" y="1320599"/>
            <a:ext cx="6245502" cy="421907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1144026-4791-43DE-F01E-BDD6515161A9}"/>
              </a:ext>
            </a:extLst>
          </p:cNvPr>
          <p:cNvSpPr txBox="1"/>
          <p:nvPr/>
        </p:nvSpPr>
        <p:spPr>
          <a:xfrm>
            <a:off x="776513" y="5894873"/>
            <a:ext cx="694715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ea typeface="+mn-lt"/>
                <a:cs typeface="+mn-lt"/>
              </a:rPr>
              <a:t>https://developer.mozilla.org/en-US/docs/Web/CSS/background-size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3935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A9C53-3C33-4CA5-BCA2-6CCFA24A7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Cascade: Specificity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6DBC2B-D03B-40BD-BBFF-1892931013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441451"/>
            <a:ext cx="5672865" cy="4709968"/>
          </a:xfrm>
        </p:spPr>
        <p:txBody>
          <a:bodyPr/>
          <a:lstStyle/>
          <a:p>
            <a:pPr marL="151765" indent="0">
              <a:buNone/>
            </a:pPr>
            <a:r>
              <a:rPr lang="en-US" b="1" i="0" u="none" strike="noStrike" baseline="0">
                <a:solidFill>
                  <a:srgbClr val="009A9A"/>
                </a:solidFill>
                <a:latin typeface="+mj-lt"/>
              </a:rPr>
              <a:t>Specificity</a:t>
            </a:r>
            <a:r>
              <a:rPr lang="en-US" b="1">
                <a:solidFill>
                  <a:srgbClr val="009A9A"/>
                </a:solidFill>
                <a:latin typeface="+mj-lt"/>
              </a:rPr>
              <a:t>:</a:t>
            </a:r>
            <a:endParaRPr lang="en-US">
              <a:solidFill>
                <a:srgbClr val="000000"/>
              </a:solidFill>
            </a:endParaRPr>
          </a:p>
          <a:p>
            <a:pPr marL="608965" indent="-456565" algn="l"/>
            <a:r>
              <a:rPr lang="en-CA">
                <a:latin typeface="+mj-lt"/>
              </a:rPr>
              <a:t>T</a:t>
            </a:r>
            <a:r>
              <a:rPr lang="en-CA" b="0" i="0" u="none" strike="noStrike" baseline="0">
                <a:latin typeface="+mj-lt"/>
              </a:rPr>
              <a:t>he more </a:t>
            </a:r>
            <a:r>
              <a:rPr lang="en-US" b="0" i="0" u="none" strike="noStrike" baseline="0">
                <a:latin typeface="+mj-lt"/>
              </a:rPr>
              <a:t>specific selector takes </a:t>
            </a:r>
            <a:r>
              <a:rPr lang="en-US" b="0" i="0" u="none" strike="noStrike" baseline="0">
                <a:solidFill>
                  <a:srgbClr val="FF0000"/>
                </a:solidFill>
                <a:latin typeface="+mj-lt"/>
              </a:rPr>
              <a:t>precedence</a:t>
            </a:r>
          </a:p>
          <a:p>
            <a:pPr marL="608965" indent="-456565" algn="l"/>
            <a:r>
              <a:rPr lang="en-US">
                <a:latin typeface="+mj-lt"/>
              </a:rPr>
              <a:t>C</a:t>
            </a:r>
            <a:r>
              <a:rPr lang="en-US" b="0" i="0" u="none" strike="noStrike" baseline="0">
                <a:latin typeface="+mj-lt"/>
              </a:rPr>
              <a:t>lass selectors take precedence over element selectors, and id selectors take precedence over class selectors</a:t>
            </a:r>
          </a:p>
          <a:p>
            <a:pPr marL="151765" indent="0">
              <a:buNone/>
            </a:pPr>
            <a:r>
              <a:rPr lang="en-US" i="1">
                <a:latin typeface="+mj-lt"/>
              </a:rPr>
              <a:t> </a:t>
            </a:r>
            <a:endParaRPr lang="en-US" b="0" i="1" u="none" strike="noStrike" baseline="0">
              <a:latin typeface="+mj-lt"/>
            </a:endParaRPr>
          </a:p>
          <a:p>
            <a:pPr marL="608965" indent="-456565" algn="l"/>
            <a:endParaRPr lang="en-CA" b="1">
              <a:latin typeface="+mj-lt"/>
            </a:endParaRPr>
          </a:p>
        </p:txBody>
      </p:sp>
      <p:pic>
        <p:nvPicPr>
          <p:cNvPr id="8" name="Picture 7" descr="FIGURE 4.14 Specificity">
            <a:extLst>
              <a:ext uri="{FF2B5EF4-FFF2-40B4-BE49-F238E27FC236}">
                <a16:creationId xmlns:a16="http://schemas.microsoft.com/office/drawing/2014/main" id="{51BABD7A-5876-4503-B741-CE20BE2AF4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7399" y="1772158"/>
            <a:ext cx="5299935" cy="4508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9375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D5E6AFFD-9BA7-E59D-A023-84DB5F159345}"/>
              </a:ext>
            </a:extLst>
          </p:cNvPr>
          <p:cNvGrpSpPr/>
          <p:nvPr/>
        </p:nvGrpSpPr>
        <p:grpSpPr>
          <a:xfrm>
            <a:off x="3361971" y="643468"/>
            <a:ext cx="5468057" cy="5571068"/>
            <a:chOff x="3410897" y="3438827"/>
            <a:chExt cx="2743200" cy="2794878"/>
          </a:xfrm>
        </p:grpSpPr>
        <p:pic>
          <p:nvPicPr>
            <p:cNvPr id="3" name="Picture 2" descr="A collage of images of sharks and ships&#10;&#10;Description automatically generated">
              <a:extLst>
                <a:ext uri="{FF2B5EF4-FFF2-40B4-BE49-F238E27FC236}">
                  <a16:creationId xmlns:a16="http://schemas.microsoft.com/office/drawing/2014/main" id="{F3B496FF-6F62-B3E1-7552-D3446AF34D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10897" y="5128935"/>
              <a:ext cx="2743200" cy="1104770"/>
            </a:xfrm>
            <a:prstGeom prst="rect">
              <a:avLst/>
            </a:prstGeom>
          </p:spPr>
        </p:pic>
        <p:pic>
          <p:nvPicPr>
            <p:cNvPr id="4" name="Picture 3" descr="A chart of cartoon fish and sharks&#10;&#10;Description automatically generated">
              <a:extLst>
                <a:ext uri="{FF2B5EF4-FFF2-40B4-BE49-F238E27FC236}">
                  <a16:creationId xmlns:a16="http://schemas.microsoft.com/office/drawing/2014/main" id="{B037B5CA-4997-F08F-C6B6-7E32733DAD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10897" y="3438827"/>
              <a:ext cx="2743200" cy="168958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332355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EB2C99-43F4-5EB5-181A-6A34838B4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Import styles- font 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BCAFA8-EE50-F18E-D393-ACC9152D00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4897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5573E7C-AA53-41A9-9538-5FE18B63A6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173" y="195640"/>
            <a:ext cx="10819654" cy="1325563"/>
          </a:xfrm>
        </p:spPr>
        <p:txBody>
          <a:bodyPr/>
          <a:lstStyle/>
          <a:p>
            <a:r>
              <a:rPr lang="da-DK" i="1">
                <a:latin typeface="Helvetica"/>
                <a:cs typeface="Helvetica"/>
              </a:rPr>
              <a:t> </a:t>
            </a:r>
            <a:r>
              <a:rPr lang="da-DK" i="1">
                <a:effectLst/>
                <a:latin typeface="Helvetica"/>
                <a:cs typeface="Helvetica"/>
              </a:rPr>
              <a:t>google font </a:t>
            </a:r>
            <a:endParaRPr lang="da-DK"/>
          </a:p>
        </p:txBody>
      </p:sp>
      <p:pic>
        <p:nvPicPr>
          <p:cNvPr id="4" name="Billede 3">
            <a:extLst>
              <a:ext uri="{FF2B5EF4-FFF2-40B4-BE49-F238E27FC236}">
                <a16:creationId xmlns:a16="http://schemas.microsoft.com/office/drawing/2014/main" id="{76FB29E1-24DF-4FC6-AF4E-9A6289AF9C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/>
          <a:stretch/>
        </p:blipFill>
        <p:spPr>
          <a:xfrm>
            <a:off x="1448499" y="1244470"/>
            <a:ext cx="8668624" cy="5417890"/>
          </a:xfrm>
          <a:prstGeom prst="rect">
            <a:avLst/>
          </a:prstGeom>
        </p:spPr>
      </p:pic>
      <p:sp>
        <p:nvSpPr>
          <p:cNvPr id="7" name="Rektangel 6">
            <a:extLst>
              <a:ext uri="{FF2B5EF4-FFF2-40B4-BE49-F238E27FC236}">
                <a16:creationId xmlns:a16="http://schemas.microsoft.com/office/drawing/2014/main" id="{A4C66176-B06D-47C0-805B-E5CFE25E1F5F}"/>
              </a:ext>
            </a:extLst>
          </p:cNvPr>
          <p:cNvSpPr/>
          <p:nvPr/>
        </p:nvSpPr>
        <p:spPr>
          <a:xfrm>
            <a:off x="8609901" y="3953414"/>
            <a:ext cx="2133600" cy="116386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77398509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8C59B386-999D-4CB6-B907-9F3997C027C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7D61C4E89587D409FBF66784AF992F7" ma:contentTypeVersion="13" ma:contentTypeDescription="Create a new document." ma:contentTypeScope="" ma:versionID="5227176ca8f6c5ab7b82236c67a46f75">
  <xsd:schema xmlns:xsd="http://www.w3.org/2001/XMLSchema" xmlns:xs="http://www.w3.org/2001/XMLSchema" xmlns:p="http://schemas.microsoft.com/office/2006/metadata/properties" xmlns:ns2="f6500a95-51e0-4f85-9dd0-d4ed88ce8bfb" xmlns:ns3="7d65f2ab-e0ff-47e6-9d3d-6d48113a79ce" targetNamespace="http://schemas.microsoft.com/office/2006/metadata/properties" ma:root="true" ma:fieldsID="dd076ae28ea77f3f4fa59e3a5da131f9" ns2:_="" ns3:_="">
    <xsd:import namespace="f6500a95-51e0-4f85-9dd0-d4ed88ce8bfb"/>
    <xsd:import namespace="7d65f2ab-e0ff-47e6-9d3d-6d48113a79c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6500a95-51e0-4f85-9dd0-d4ed88ce8bf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3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6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8" nillable="true" ma:taxonomy="true" ma:internalName="lcf76f155ced4ddcb4097134ff3c332f" ma:taxonomyFieldName="MediaServiceImageTags" ma:displayName="Image Tags" ma:readOnly="false" ma:fieldId="{5cf76f15-5ced-4ddc-b409-7134ff3c332f}" ma:taxonomyMulti="true" ma:sspId="ad5c13d8-c446-4f20-8680-8f99546cc051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d65f2ab-e0ff-47e6-9d3d-6d48113a79ce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9" nillable="true" ma:displayName="Taxonomy Catch All Column" ma:hidden="true" ma:list="{6fa4a972-d37c-4093-b8e4-40816975a813}" ma:internalName="TaxCatchAll" ma:showField="CatchAllData" ma:web="7d65f2ab-e0ff-47e6-9d3d-6d48113a79c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f6500a95-51e0-4f85-9dd0-d4ed88ce8bfb">
      <Terms xmlns="http://schemas.microsoft.com/office/infopath/2007/PartnerControls"/>
    </lcf76f155ced4ddcb4097134ff3c332f>
    <TaxCatchAll xmlns="7d65f2ab-e0ff-47e6-9d3d-6d48113a79ce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8A300BA-43C5-467C-A5D0-A7996E376014}">
  <ds:schemaRefs>
    <ds:schemaRef ds:uri="7d65f2ab-e0ff-47e6-9d3d-6d48113a79ce"/>
    <ds:schemaRef ds:uri="f6500a95-51e0-4f85-9dd0-d4ed88ce8bfb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585A29B1-5EF0-4442-91E7-FE832BB57547}">
  <ds:schemaRefs>
    <ds:schemaRef ds:uri="7d65f2ab-e0ff-47e6-9d3d-6d48113a79ce"/>
    <ds:schemaRef ds:uri="f6500a95-51e0-4f85-9dd0-d4ed88ce8bfb"/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C9DB9779-3AE2-4EFF-8672-B0058C2EE76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22</Slides>
  <Notes>8</Notes>
  <HiddenSlides>0</HiddenSlides>
  <ScaleCrop>false</ScaleCrop>
  <HeadingPairs>
    <vt:vector size="4" baseType="variant">
      <vt:variant>
        <vt:lpstr>Tema</vt:lpstr>
      </vt:variant>
      <vt:variant>
        <vt:i4>1</vt:i4>
      </vt:variant>
      <vt:variant>
        <vt:lpstr>Slidetitler</vt:lpstr>
      </vt:variant>
      <vt:variant>
        <vt:i4>22</vt:i4>
      </vt:variant>
    </vt:vector>
  </HeadingPairs>
  <TitlesOfParts>
    <vt:vector size="23" baseType="lpstr">
      <vt:lpstr>Facet</vt:lpstr>
      <vt:lpstr>More CSS </vt:lpstr>
      <vt:lpstr>CSS Image</vt:lpstr>
      <vt:lpstr> Background image demo</vt:lpstr>
      <vt:lpstr>Question</vt:lpstr>
      <vt:lpstr>Background image examples</vt:lpstr>
      <vt:lpstr>The Cascade: Specificity</vt:lpstr>
      <vt:lpstr>PowerPoint-præsentation</vt:lpstr>
      <vt:lpstr>Import styles- font </vt:lpstr>
      <vt:lpstr> google font </vt:lpstr>
      <vt:lpstr>PowerPoint-præsentation</vt:lpstr>
      <vt:lpstr>Font Weight</vt:lpstr>
      <vt:lpstr>Fra KodeTilWeb</vt:lpstr>
      <vt:lpstr>CSS Units  </vt:lpstr>
      <vt:lpstr>Skrift højde % c473</vt:lpstr>
      <vt:lpstr>Discussion why do we need to have relative CSS size?</vt:lpstr>
      <vt:lpstr>CSS Box model</vt:lpstr>
      <vt:lpstr>The Box Model</vt:lpstr>
      <vt:lpstr>Configuring Specific  Sides of a Border</vt:lpstr>
      <vt:lpstr>Css demo fra xbi</vt:lpstr>
      <vt:lpstr>Case study </vt:lpstr>
      <vt:lpstr>Status samtale</vt:lpstr>
      <vt:lpstr>BEM-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2</cp:revision>
  <dcterms:created xsi:type="dcterms:W3CDTF">2023-10-31T13:00:04Z</dcterms:created>
  <dcterms:modified xsi:type="dcterms:W3CDTF">2024-01-10T22:43:37Z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0x01010077D61C4E89587D409FBF66784AF992F7</vt:lpwstr>
  </property>
  <property fmtid="{D5CDD505-2E9C-101B-9397-08002B2CF9AE}" pid="3" name="MediaServiceImageTags">
    <vt:lpwstr/>
  </property>
</Properties>
</file>